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826" r:id="rId2"/>
    <p:sldId id="835" r:id="rId3"/>
    <p:sldId id="836" r:id="rId4"/>
    <p:sldId id="837" r:id="rId5"/>
    <p:sldId id="838" r:id="rId6"/>
    <p:sldId id="334" r:id="rId7"/>
    <p:sldId id="335" r:id="rId8"/>
    <p:sldId id="336" r:id="rId9"/>
    <p:sldId id="337" r:id="rId10"/>
    <p:sldId id="844" r:id="rId11"/>
    <p:sldId id="842" r:id="rId12"/>
    <p:sldId id="843" r:id="rId13"/>
    <p:sldId id="847" r:id="rId14"/>
    <p:sldId id="848" r:id="rId15"/>
    <p:sldId id="839" r:id="rId16"/>
    <p:sldId id="845" r:id="rId17"/>
    <p:sldId id="84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596"/>
    <a:srgbClr val="EA4646"/>
    <a:srgbClr val="5B9BD5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ABCB54-C73A-40D0-A0C5-62C370235CD5}" type="datetimeFigureOut">
              <a:rPr lang="en-US" smtClean="0"/>
              <a:t>04/17/2024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50CD9-2AEF-47D3-97FD-A8693E577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50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fc6dc2cb6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7" name="Google Shape;477;gfc6dc2cb67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 and B 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 - Students sing with movement of SX 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 - Student improvises for students to move (up and down)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38564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fc6dc2cb6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7" name="Google Shape;477;gfc6dc2cb67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 and B 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 - Students sing with movement of SX 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 - Student improvises for students to move (up and down)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55153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fc6dc2cb6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7" name="Google Shape;477;gfc6dc2cb67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 and B 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 - Students sing with movement of SX 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 - Student improvises for students to move (up and down)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87905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fc6dc2cb6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7" name="Google Shape;477;gfc6dc2cb67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 and B 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 - Students sing with movement of SX 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 - Student improvises for students to move (up and down)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05330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C4280-3869-4C5D-8B93-076EC0813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5CBD8B-17A0-4A84-AC4D-434CCF881E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48210-84CD-4A23-B2EE-F30051BC3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900-C9ED-47F1-84ED-738D1A58B9B3}" type="datetimeFigureOut">
              <a:rPr lang="en-US" smtClean="0"/>
              <a:t>04/17/2024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06DFD-48C1-485F-BD99-1ED90B93B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E380D-1701-4EAB-AB80-E51DE455C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A9D7A-C75F-4052-A69F-22A65D3D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94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D14-BA77-4A0F-8F39-1A192118B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3E0DE-8279-48E0-A210-D941665DD7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67286-044E-49D1-AB49-A33B8C695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900-C9ED-47F1-84ED-738D1A58B9B3}" type="datetimeFigureOut">
              <a:rPr lang="en-US" smtClean="0"/>
              <a:t>04/17/2024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34EE8-D044-4FB1-9629-F9510A189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3820E-CBE8-4199-9AA9-4925D5856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A9D7A-C75F-4052-A69F-22A65D3D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9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911FE9-A1CA-4F2A-BAC0-A63348A887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803C09-F338-49A5-B530-8C736D400E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3D2FF-D020-4002-889B-32775B185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900-C9ED-47F1-84ED-738D1A58B9B3}" type="datetimeFigureOut">
              <a:rPr lang="en-US" smtClean="0"/>
              <a:t>04/17/2024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F4698-A10D-4B54-9FDD-D284A319C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45972-A351-485F-99F5-D7D1775C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A9D7A-C75F-4052-A69F-22A65D3D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17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AC508-3688-4F46-B309-EFF2C34AF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7DB83-4873-411C-A344-FB0BEAB71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9D861-FC54-469D-89C8-4513BDB7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900-C9ED-47F1-84ED-738D1A58B9B3}" type="datetimeFigureOut">
              <a:rPr lang="en-US" smtClean="0"/>
              <a:t>04/17/2024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0E300-14FE-4C08-822C-0D5C01174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37821-2A84-4E7B-AF83-0061AA64F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A9D7A-C75F-4052-A69F-22A65D3D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5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A6669-64D4-4362-9A41-72D949C03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746753-F64D-40F8-81BC-E6555F310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6AF4D-05D5-4670-92F1-D4E5229DE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900-C9ED-47F1-84ED-738D1A58B9B3}" type="datetimeFigureOut">
              <a:rPr lang="en-US" smtClean="0"/>
              <a:t>04/17/2024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E2666-D6A8-4CAC-935A-99863515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16C6C-2C74-4A47-A717-50526483F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A9D7A-C75F-4052-A69F-22A65D3D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27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DF2B8-E8F4-4829-BAA8-3422424FE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EDF67-907D-48E4-B7E8-10878DACF6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DE1AC4-ADDC-4A93-A0C2-2E9758982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1E91CC-621C-495E-96C8-84B7E4C3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900-C9ED-47F1-84ED-738D1A58B9B3}" type="datetimeFigureOut">
              <a:rPr lang="en-US" smtClean="0"/>
              <a:t>04/17/2024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F997E8-9FDF-48B2-8453-3E3CA6B3B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21461-9B44-4722-9B23-AE728A261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A9D7A-C75F-4052-A69F-22A65D3D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41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37F8C-66C1-4437-BE05-4A202663C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B9BCB9-599F-4C99-9498-F29841C6D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9E58E-778A-4C58-9C28-0C2E0F1E9B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1700A3-AB6F-48F6-A9C7-ADAB9B2D35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50B06B-76B3-4F52-930E-B6735A248E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4B0429-86ED-4736-9833-F7E497F1F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900-C9ED-47F1-84ED-738D1A58B9B3}" type="datetimeFigureOut">
              <a:rPr lang="en-US" smtClean="0"/>
              <a:t>04/17/2024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2E0080-84E0-4BCC-8F10-B278ADC2F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7B9430-BD14-4877-B857-905074A15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A9D7A-C75F-4052-A69F-22A65D3D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48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52A4D-C02F-4443-B4CC-96E539A21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E7058C-5D21-444C-A19C-BCC04AF4A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900-C9ED-47F1-84ED-738D1A58B9B3}" type="datetimeFigureOut">
              <a:rPr lang="en-US" smtClean="0"/>
              <a:t>04/17/2024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3BB76-A073-4126-9783-C4A118406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FFDB3E-04C4-4DD6-8A77-76B1C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A9D7A-C75F-4052-A69F-22A65D3D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1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2BEB7E-F772-4EE4-8FD7-C8D92B4E5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900-C9ED-47F1-84ED-738D1A58B9B3}" type="datetimeFigureOut">
              <a:rPr lang="en-US" smtClean="0"/>
              <a:t>04/17/2024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4B48BE-F723-4548-9585-D69D4994F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2A760-2868-42DC-9CDA-6DD5BE91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A9D7A-C75F-4052-A69F-22A65D3D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3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8C24E-6474-4321-A8A3-918205A94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8FF13-9094-4E64-8734-7BE7C8BFC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D8E85A-11F5-4BE2-A037-986AE4211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A35AE4-343D-4A40-BC6A-C9D9D4505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900-C9ED-47F1-84ED-738D1A58B9B3}" type="datetimeFigureOut">
              <a:rPr lang="en-US" smtClean="0"/>
              <a:t>04/17/2024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10EFD3-AD8D-42BE-9D73-B35689E89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6FB17E-2D5A-404B-ADF2-2DF374F83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A9D7A-C75F-4052-A69F-22A65D3D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13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E6088-BD99-4A78-9142-4A49E8BFB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FA6DF8-21F3-4535-83FF-BCE2AE5008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6544B1-0389-4409-88BB-7902673B86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B1C0F7-3EA5-452B-9660-2A4066ABA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900-C9ED-47F1-84ED-738D1A58B9B3}" type="datetimeFigureOut">
              <a:rPr lang="en-US" smtClean="0"/>
              <a:t>04/17/2024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B7F3A-F904-4DDC-BD6B-27B6E53BA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5B00E-D51D-4462-914A-9C723DBC3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A9D7A-C75F-4052-A69F-22A65D3D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86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781E84-31C1-490F-8344-3CC0F9A21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4DD8EF-8AD6-42B9-95BE-42BEC99AB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BBF40-750A-40F2-A33A-A2B77888B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35900-C9ED-47F1-84ED-738D1A58B9B3}" type="datetimeFigureOut">
              <a:rPr lang="en-US" smtClean="0"/>
              <a:t>04/17/2024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7CC32-17FC-49D2-A506-5485D975F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53029-6C93-4057-BBC2-D7C71E5CF8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A9D7A-C75F-4052-A69F-22A65D3D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7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microsoft.com/office/2007/relationships/hdphoto" Target="../media/hdphoto8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9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7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erican Clipart Flag Stock Illustrations – 6,432 American ...">
            <a:extLst>
              <a:ext uri="{FF2B5EF4-FFF2-40B4-BE49-F238E27FC236}">
                <a16:creationId xmlns:a16="http://schemas.microsoft.com/office/drawing/2014/main" id="{2BA18110-A601-40BB-B842-C935CD13A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7" y="150627"/>
            <a:ext cx="12004158" cy="664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387F53-5E7C-4D6B-9129-3B8991ADCDEC}"/>
              </a:ext>
            </a:extLst>
          </p:cNvPr>
          <p:cNvSpPr/>
          <p:nvPr/>
        </p:nvSpPr>
        <p:spPr>
          <a:xfrm>
            <a:off x="1134035" y="742402"/>
            <a:ext cx="9601200" cy="22966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 panose="00000500000000000000" pitchFamily="2" charset="0"/>
            </a:endParaRPr>
          </a:p>
          <a:p>
            <a:pPr algn="ctr"/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 panose="00000500000000000000" pitchFamily="2" charset="0"/>
            </a:endParaRPr>
          </a:p>
          <a:p>
            <a:pPr algn="ctr"/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 panose="00000500000000000000" pitchFamily="2" charset="0"/>
            </a:endParaRPr>
          </a:p>
          <a:p>
            <a:pPr algn="ctr"/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 panose="00000500000000000000" pitchFamily="2" charset="0"/>
            </a:endParaRPr>
          </a:p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 panose="00000500000000000000" pitchFamily="2" charset="0"/>
              </a:rPr>
              <a:t>Wave, Wave, Wave the Flag</a:t>
            </a:r>
          </a:p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 panose="00000500000000000000" pitchFamily="2" charset="0"/>
              </a:rPr>
              <a:t>As we march around </a:t>
            </a:r>
          </a:p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 panose="00000500000000000000" pitchFamily="2" charset="0"/>
              </a:rPr>
              <a:t>Hold it high to show our pride </a:t>
            </a:r>
          </a:p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 panose="00000500000000000000" pitchFamily="2" charset="0"/>
              </a:rPr>
              <a:t>It must not touch the ground </a:t>
            </a:r>
          </a:p>
          <a:p>
            <a:pPr algn="ctr"/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 panose="00000500000000000000" pitchFamily="2" charset="0"/>
            </a:endParaRPr>
          </a:p>
          <a:p>
            <a:pPr algn="ctr"/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 panose="00000500000000000000" pitchFamily="2" charset="0"/>
            </a:endParaRPr>
          </a:p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 panose="00000500000000000000" pitchFamily="2" charset="0"/>
              </a:rPr>
              <a:t> </a:t>
            </a:r>
          </a:p>
          <a:p>
            <a:pPr algn="ctr"/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 panose="000005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386BD29-2ACE-419C-B527-AD491E619607}"/>
              </a:ext>
            </a:extLst>
          </p:cNvPr>
          <p:cNvSpPr/>
          <p:nvPr/>
        </p:nvSpPr>
        <p:spPr>
          <a:xfrm>
            <a:off x="999564" y="3993776"/>
            <a:ext cx="9601200" cy="2296633"/>
          </a:xfrm>
          <a:prstGeom prst="roundRect">
            <a:avLst/>
          </a:prstGeom>
          <a:solidFill>
            <a:srgbClr val="F26464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 panose="00000500000000000000" pitchFamily="2" charset="0"/>
            </a:endParaRPr>
          </a:p>
          <a:p>
            <a:pPr algn="ctr"/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 panose="00000500000000000000" pitchFamily="2" charset="0"/>
            </a:endParaRPr>
          </a:p>
          <a:p>
            <a:pPr algn="ctr"/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 panose="00000500000000000000" pitchFamily="2" charset="0"/>
            </a:endParaRPr>
          </a:p>
          <a:p>
            <a:pPr algn="ctr"/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 panose="00000500000000000000" pitchFamily="2" charset="0"/>
            </a:endParaRPr>
          </a:p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 panose="00000500000000000000" pitchFamily="2" charset="0"/>
              </a:rPr>
              <a:t>Wave, Wave, Wave the Flag</a:t>
            </a:r>
          </a:p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 panose="00000500000000000000" pitchFamily="2" charset="0"/>
              </a:rPr>
              <a:t>Dear red, white and blue</a:t>
            </a:r>
          </a:p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 panose="00000500000000000000" pitchFamily="2" charset="0"/>
              </a:rPr>
              <a:t>Stars and Strips forever bright</a:t>
            </a:r>
          </a:p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 panose="00000500000000000000" pitchFamily="2" charset="0"/>
              </a:rPr>
              <a:t>America to you!  </a:t>
            </a:r>
          </a:p>
          <a:p>
            <a:pPr algn="ctr"/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 panose="00000500000000000000" pitchFamily="2" charset="0"/>
            </a:endParaRPr>
          </a:p>
          <a:p>
            <a:pPr algn="ctr"/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 panose="00000500000000000000" pitchFamily="2" charset="0"/>
            </a:endParaRPr>
          </a:p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 panose="00000500000000000000" pitchFamily="2" charset="0"/>
              </a:rPr>
              <a:t> </a:t>
            </a:r>
          </a:p>
          <a:p>
            <a:pPr algn="ctr"/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 panose="00000500000000000000" pitchFamily="2" charset="0"/>
            </a:endParaRPr>
          </a:p>
        </p:txBody>
      </p:sp>
      <p:pic>
        <p:nvPicPr>
          <p:cNvPr id="6" name="Picture 4" descr="30,843 Waving Hand Hello Images, Stock Photos, 3D objects ...">
            <a:extLst>
              <a:ext uri="{FF2B5EF4-FFF2-40B4-BE49-F238E27FC236}">
                <a16:creationId xmlns:a16="http://schemas.microsoft.com/office/drawing/2014/main" id="{9C1E46F6-06B9-46F9-BA67-F2F797013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0867" y1="62563" x2="20867" y2="62563"/>
                        <a14:foregroundMark x1="15200" y1="66063" x2="15200" y2="66063"/>
                        <a14:foregroundMark x1="65800" y1="21188" x2="65800" y2="21188"/>
                        <a14:foregroundMark x1="70000" y1="16063" x2="70000" y2="16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5429">
            <a:off x="8743603" y="-49376"/>
            <a:ext cx="1554215" cy="165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30,843 Waving Hand Hello Images, Stock Photos, 3D objects ...">
            <a:extLst>
              <a:ext uri="{FF2B5EF4-FFF2-40B4-BE49-F238E27FC236}">
                <a16:creationId xmlns:a16="http://schemas.microsoft.com/office/drawing/2014/main" id="{B2EB4044-5663-49F3-8AA7-24DF6404F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0867" y1="62563" x2="20867" y2="62563"/>
                        <a14:foregroundMark x1="15200" y1="66063" x2="15200" y2="66063"/>
                        <a14:foregroundMark x1="65800" y1="21188" x2="65800" y2="21188"/>
                        <a14:foregroundMark x1="70000" y1="16063" x2="70000" y2="16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5429">
            <a:off x="8552881" y="3212630"/>
            <a:ext cx="1554215" cy="165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1,100+ Soldiers Marching Stock Illustrations, Royalty-Free ...">
            <a:extLst>
              <a:ext uri="{FF2B5EF4-FFF2-40B4-BE49-F238E27FC236}">
                <a16:creationId xmlns:a16="http://schemas.microsoft.com/office/drawing/2014/main" id="{D5A698C9-188B-4C90-BD41-7BCCA3824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0" b="95777" l="2451" r="97059">
                        <a14:foregroundMark x1="27288" y1="22265" x2="27288" y2="22265"/>
                        <a14:foregroundMark x1="33007" y1="5374" x2="33007" y2="5374"/>
                        <a14:foregroundMark x1="35784" y1="2495" x2="35784" y2="2495"/>
                        <a14:foregroundMark x1="13889" y1="88292" x2="13889" y2="88292"/>
                        <a14:foregroundMark x1="8660" y1="92514" x2="8660" y2="92514"/>
                        <a14:foregroundMark x1="10458" y1="92514" x2="10458" y2="92514"/>
                        <a14:foregroundMark x1="11438" y1="91363" x2="7190" y2="90403"/>
                        <a14:foregroundMark x1="3758" y1="89635" x2="2451" y2="88292"/>
                        <a14:foregroundMark x1="12582" y1="96353" x2="12582" y2="96353"/>
                        <a14:foregroundMark x1="42157" y1="89060" x2="42157" y2="89060"/>
                        <a14:foregroundMark x1="64052" y1="76775" x2="64052" y2="76775"/>
                        <a14:foregroundMark x1="74183" y1="63340" x2="75327" y2="42994"/>
                        <a14:foregroundMark x1="66013" y1="69866" x2="56536" y2="86756"/>
                        <a14:foregroundMark x1="78595" y1="27255" x2="77614" y2="14971"/>
                        <a14:foregroundMark x1="77614" y1="14971" x2="75980" y2="14587"/>
                        <a14:foregroundMark x1="85621" y1="13628" x2="88399" y2="9597"/>
                        <a14:foregroundMark x1="63072" y1="47793" x2="73039" y2="42418"/>
                        <a14:foregroundMark x1="61438" y1="47217" x2="61438" y2="47217"/>
                        <a14:foregroundMark x1="60131" y1="46449" x2="60131" y2="46449"/>
                        <a14:foregroundMark x1="58497" y1="46449" x2="58497" y2="46449"/>
                        <a14:foregroundMark x1="84804" y1="46833" x2="84804" y2="46833"/>
                        <a14:foregroundMark x1="93791" y1="54319" x2="93791" y2="54319"/>
                        <a14:foregroundMark x1="97059" y1="59117" x2="97059" y2="59117"/>
                        <a14:foregroundMark x1="85948" y1="90979" x2="85948" y2="90979"/>
                        <a14:foregroundMark x1="58497" y1="88484" x2="51797" y2="94434"/>
                        <a14:foregroundMark x1="84804" y1="84645" x2="86765" y2="94626"/>
                        <a14:foregroundMark x1="79248" y1="2303" x2="77614" y2="2303"/>
                        <a14:foregroundMark x1="34967" y1="1536" x2="33987" y2="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968" y="1145535"/>
            <a:ext cx="987565" cy="84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30,843 Waving Hand Hello Images, Stock Photos, 3D objects ...">
            <a:extLst>
              <a:ext uri="{FF2B5EF4-FFF2-40B4-BE49-F238E27FC236}">
                <a16:creationId xmlns:a16="http://schemas.microsoft.com/office/drawing/2014/main" id="{CBEE2598-AED5-4EA2-BC36-CF61C3CFC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0867" y1="62563" x2="20867" y2="62563"/>
                        <a14:foregroundMark x1="15200" y1="66063" x2="15200" y2="66063"/>
                        <a14:foregroundMark x1="65800" y1="21188" x2="65800" y2="21188"/>
                        <a14:foregroundMark x1="70000" y1="16063" x2="70000" y2="16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5429">
            <a:off x="518542" y="1109575"/>
            <a:ext cx="1554215" cy="165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50617046-C25E-4F03-810D-B4FA975956B6}"/>
              </a:ext>
            </a:extLst>
          </p:cNvPr>
          <p:cNvSpPr/>
          <p:nvPr/>
        </p:nvSpPr>
        <p:spPr>
          <a:xfrm rot="16200000">
            <a:off x="1668165" y="1343141"/>
            <a:ext cx="971845" cy="10951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1DAEF53A-F4AC-40E6-A235-F2E3F8F7C9CA}"/>
              </a:ext>
            </a:extLst>
          </p:cNvPr>
          <p:cNvSpPr/>
          <p:nvPr/>
        </p:nvSpPr>
        <p:spPr>
          <a:xfrm rot="5400000">
            <a:off x="9079610" y="2385138"/>
            <a:ext cx="971845" cy="1095153"/>
          </a:xfrm>
          <a:prstGeom prst="rightArrow">
            <a:avLst/>
          </a:prstGeom>
          <a:solidFill>
            <a:srgbClr val="F2646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8" descr="Heart Clipart Images – Browse 240,186 Stock Photos, Vectors ...">
            <a:extLst>
              <a:ext uri="{FF2B5EF4-FFF2-40B4-BE49-F238E27FC236}">
                <a16:creationId xmlns:a16="http://schemas.microsoft.com/office/drawing/2014/main" id="{F04E3DF4-0720-48EC-8BB7-26F3BB6C5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362" y="4415443"/>
            <a:ext cx="867205" cy="8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tarburst Images – Browse 149,525 Stock Photos, Vectors, and ...">
            <a:extLst>
              <a:ext uri="{FF2B5EF4-FFF2-40B4-BE49-F238E27FC236}">
                <a16:creationId xmlns:a16="http://schemas.microsoft.com/office/drawing/2014/main" id="{5F6C05C1-BD6F-4A9A-ADB6-310E3ABD1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956" y="4849045"/>
            <a:ext cx="1334053" cy="105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Free: Soldier Salute Clipart - National Police Week 2018 ...">
            <a:extLst>
              <a:ext uri="{FF2B5EF4-FFF2-40B4-BE49-F238E27FC236}">
                <a16:creationId xmlns:a16="http://schemas.microsoft.com/office/drawing/2014/main" id="{12F3C32D-FB1C-49F1-8B26-2F52629B6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00" b="89749" l="9722" r="90000">
                        <a14:foregroundMark x1="60556" y1="17312" x2="60556" y2="17312"/>
                        <a14:foregroundMark x1="60556" y1="17312" x2="55833" y2="51025"/>
                        <a14:foregroundMark x1="55278" y1="31891" x2="45417" y2="10934"/>
                        <a14:foregroundMark x1="45417" y1="10934" x2="46944" y2="10820"/>
                        <a14:foregroundMark x1="20833" y1="45103" x2="11250" y2="38838"/>
                        <a14:foregroundMark x1="11250" y1="38838" x2="18056" y2="28246"/>
                        <a14:foregroundMark x1="28333" y1="24829" x2="34306" y2="20957"/>
                        <a14:foregroundMark x1="33750" y1="23462" x2="38472" y2="17198"/>
                        <a14:foregroundMark x1="43750" y1="12301" x2="58611" y2="9681"/>
                        <a14:foregroundMark x1="58611" y1="9681" x2="62083" y2="11048"/>
                        <a14:foregroundMark x1="49583" y1="7289" x2="46944" y2="4214"/>
                        <a14:foregroundMark x1="9722" y1="42369" x2="9722" y2="474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588"/>
          <a:stretch/>
        </p:blipFill>
        <p:spPr bwMode="auto">
          <a:xfrm>
            <a:off x="7379974" y="5501643"/>
            <a:ext cx="1389227" cy="129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486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F5739-EB49-42BE-B33F-0650F9B19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Watermelon Clipart Images – Browse 13,563 Stock Photos ...">
            <a:extLst>
              <a:ext uri="{FF2B5EF4-FFF2-40B4-BE49-F238E27FC236}">
                <a16:creationId xmlns:a16="http://schemas.microsoft.com/office/drawing/2014/main" id="{2308FCEB-6398-4118-9F43-B42069EC3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9" y="154504"/>
            <a:ext cx="11972260" cy="6548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FD6239-7917-4EF4-9B13-705B6534A2B1}"/>
              </a:ext>
            </a:extLst>
          </p:cNvPr>
          <p:cNvSpPr/>
          <p:nvPr/>
        </p:nvSpPr>
        <p:spPr>
          <a:xfrm>
            <a:off x="694659" y="1138016"/>
            <a:ext cx="10802679" cy="1105343"/>
          </a:xfrm>
          <a:prstGeom prst="roundRect">
            <a:avLst/>
          </a:prstGeom>
          <a:solidFill>
            <a:srgbClr val="FF7596"/>
          </a:solidFill>
          <a:ln>
            <a:solidFill>
              <a:srgbClr val="FF0000"/>
            </a:solidFill>
          </a:ln>
          <a:effectLst>
            <a:glow rad="101600">
              <a:srgbClr val="FF759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Watermelon, Watermelon yummy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Watermelon, Watermelon yummy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A31B3C5-27BA-4C5F-B086-900DD10626C4}"/>
              </a:ext>
            </a:extLst>
          </p:cNvPr>
          <p:cNvSpPr/>
          <p:nvPr/>
        </p:nvSpPr>
        <p:spPr>
          <a:xfrm>
            <a:off x="1763230" y="2888549"/>
            <a:ext cx="8665535" cy="1310979"/>
          </a:xfrm>
          <a:prstGeom prst="roundRect">
            <a:avLst/>
          </a:prstGeom>
          <a:solidFill>
            <a:schemeClr val="bg1"/>
          </a:solidFill>
          <a:ln>
            <a:solidFill>
              <a:srgbClr val="EA4646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I've got watermelon in my tummy 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Coolly crispy when its sunny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1346CC8-185C-41B6-BF9D-B1FF142DAF9F}"/>
              </a:ext>
            </a:extLst>
          </p:cNvPr>
          <p:cNvSpPr/>
          <p:nvPr/>
        </p:nvSpPr>
        <p:spPr>
          <a:xfrm>
            <a:off x="694659" y="5067809"/>
            <a:ext cx="10802679" cy="1105343"/>
          </a:xfrm>
          <a:prstGeom prst="roundRect">
            <a:avLst/>
          </a:prstGeom>
          <a:solidFill>
            <a:srgbClr val="FF7596"/>
          </a:solidFill>
          <a:ln>
            <a:solidFill>
              <a:srgbClr val="FF0000"/>
            </a:solidFill>
          </a:ln>
          <a:effectLst>
            <a:glow rad="101600">
              <a:srgbClr val="FF759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Watermelon, Watermelon yummy</a:t>
            </a:r>
          </a:p>
        </p:txBody>
      </p:sp>
      <p:pic>
        <p:nvPicPr>
          <p:cNvPr id="5" name="Watermelon Watermelon">
            <a:hlinkClick r:id="" action="ppaction://media"/>
            <a:extLst>
              <a:ext uri="{FF2B5EF4-FFF2-40B4-BE49-F238E27FC236}">
                <a16:creationId xmlns:a16="http://schemas.microsoft.com/office/drawing/2014/main" id="{9C730E5E-E5EF-4409-8E0A-E88C9F15DE5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54707" y="140368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66243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F5739-EB49-42BE-B33F-0650F9B19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513B6-474A-43DA-A3BF-FF9445EE5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Watermelon Clipart Images – Browse 13,563 Stock Photos ...">
            <a:extLst>
              <a:ext uri="{FF2B5EF4-FFF2-40B4-BE49-F238E27FC236}">
                <a16:creationId xmlns:a16="http://schemas.microsoft.com/office/drawing/2014/main" id="{2308FCEB-6398-4118-9F43-B42069EC3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9" y="154504"/>
            <a:ext cx="11972260" cy="6548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FD6239-7917-4EF4-9B13-705B6534A2B1}"/>
              </a:ext>
            </a:extLst>
          </p:cNvPr>
          <p:cNvSpPr/>
          <p:nvPr/>
        </p:nvSpPr>
        <p:spPr>
          <a:xfrm>
            <a:off x="3310268" y="251564"/>
            <a:ext cx="5323369" cy="110534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1 - 2 - 3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A31B3C5-27BA-4C5F-B086-900DD10626C4}"/>
              </a:ext>
            </a:extLst>
          </p:cNvPr>
          <p:cNvSpPr/>
          <p:nvPr/>
        </p:nvSpPr>
        <p:spPr>
          <a:xfrm>
            <a:off x="1639178" y="1413503"/>
            <a:ext cx="8665535" cy="540451"/>
          </a:xfrm>
          <a:prstGeom prst="roundRect">
            <a:avLst/>
          </a:prstGeom>
          <a:solidFill>
            <a:srgbClr val="FF759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Save some for me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FD5D7F-9FF7-40A2-B3EF-DD4A9090A58F}"/>
              </a:ext>
            </a:extLst>
          </p:cNvPr>
          <p:cNvSpPr/>
          <p:nvPr/>
        </p:nvSpPr>
        <p:spPr>
          <a:xfrm>
            <a:off x="3310263" y="1993268"/>
            <a:ext cx="5323369" cy="110534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4 - 5 - 6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41888F-005D-4301-BB2B-4924507431E9}"/>
              </a:ext>
            </a:extLst>
          </p:cNvPr>
          <p:cNvSpPr/>
          <p:nvPr/>
        </p:nvSpPr>
        <p:spPr>
          <a:xfrm>
            <a:off x="1639178" y="3162988"/>
            <a:ext cx="8665535" cy="540451"/>
          </a:xfrm>
          <a:prstGeom prst="roundRect">
            <a:avLst/>
          </a:prstGeom>
          <a:solidFill>
            <a:srgbClr val="FF759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Your fingers might get sticky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755E36-426A-457A-8616-0DFA54504C88}"/>
              </a:ext>
            </a:extLst>
          </p:cNvPr>
          <p:cNvSpPr/>
          <p:nvPr/>
        </p:nvSpPr>
        <p:spPr>
          <a:xfrm>
            <a:off x="3310263" y="3794993"/>
            <a:ext cx="5323369" cy="110534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7- 8 - 9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CE613FD-6AC1-4A91-955E-958BB222164E}"/>
              </a:ext>
            </a:extLst>
          </p:cNvPr>
          <p:cNvSpPr/>
          <p:nvPr/>
        </p:nvSpPr>
        <p:spPr>
          <a:xfrm>
            <a:off x="1639178" y="5040803"/>
            <a:ext cx="8665535" cy="540451"/>
          </a:xfrm>
          <a:prstGeom prst="roundRect">
            <a:avLst/>
          </a:prstGeom>
          <a:solidFill>
            <a:srgbClr val="FF759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taste divine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FE20A3E-F627-459C-8AB1-FDA6C35872A8}"/>
              </a:ext>
            </a:extLst>
          </p:cNvPr>
          <p:cNvSpPr/>
          <p:nvPr/>
        </p:nvSpPr>
        <p:spPr>
          <a:xfrm>
            <a:off x="838199" y="5574295"/>
            <a:ext cx="10515599" cy="54045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Watermelon, Watermelon get in my belly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1E989BB-7E70-475B-9C32-4E6B108DFCC9}"/>
              </a:ext>
            </a:extLst>
          </p:cNvPr>
          <p:cNvSpPr/>
          <p:nvPr/>
        </p:nvSpPr>
        <p:spPr>
          <a:xfrm>
            <a:off x="838199" y="6148642"/>
            <a:ext cx="10515599" cy="54045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Watermelon, Watermelon get in my belly</a:t>
            </a:r>
          </a:p>
        </p:txBody>
      </p:sp>
    </p:spTree>
    <p:extLst>
      <p:ext uri="{BB962C8B-B14F-4D97-AF65-F5344CB8AC3E}">
        <p14:creationId xmlns:p14="http://schemas.microsoft.com/office/powerpoint/2010/main" val="1795155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F5739-EB49-42BE-B33F-0650F9B19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513B6-474A-43DA-A3BF-FF9445EE5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Watermelon Clipart Images – Browse 13,563 Stock Photos ...">
            <a:extLst>
              <a:ext uri="{FF2B5EF4-FFF2-40B4-BE49-F238E27FC236}">
                <a16:creationId xmlns:a16="http://schemas.microsoft.com/office/drawing/2014/main" id="{2308FCEB-6398-4118-9F43-B42069EC3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9" y="154504"/>
            <a:ext cx="11972260" cy="6548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FD6239-7917-4EF4-9B13-705B6534A2B1}"/>
              </a:ext>
            </a:extLst>
          </p:cNvPr>
          <p:cNvSpPr/>
          <p:nvPr/>
        </p:nvSpPr>
        <p:spPr>
          <a:xfrm>
            <a:off x="694659" y="1138016"/>
            <a:ext cx="10802679" cy="1105343"/>
          </a:xfrm>
          <a:prstGeom prst="roundRect">
            <a:avLst/>
          </a:prstGeom>
          <a:solidFill>
            <a:srgbClr val="FF7596"/>
          </a:solidFill>
          <a:ln>
            <a:solidFill>
              <a:srgbClr val="FF0000"/>
            </a:solidFill>
          </a:ln>
          <a:effectLst>
            <a:glow rad="101600">
              <a:srgbClr val="FF759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Watermelon, Watermelon yummy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Watermelon, Watermelon yummy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A31B3C5-27BA-4C5F-B086-900DD10626C4}"/>
              </a:ext>
            </a:extLst>
          </p:cNvPr>
          <p:cNvSpPr/>
          <p:nvPr/>
        </p:nvSpPr>
        <p:spPr>
          <a:xfrm>
            <a:off x="1763230" y="2888549"/>
            <a:ext cx="8665535" cy="1310979"/>
          </a:xfrm>
          <a:prstGeom prst="roundRect">
            <a:avLst/>
          </a:prstGeom>
          <a:solidFill>
            <a:schemeClr val="bg1"/>
          </a:solidFill>
          <a:ln>
            <a:solidFill>
              <a:srgbClr val="EA4646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I've got watermelon in my tummy 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Coolly crispy when its sunny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1346CC8-185C-41B6-BF9D-B1FF142DAF9F}"/>
              </a:ext>
            </a:extLst>
          </p:cNvPr>
          <p:cNvSpPr/>
          <p:nvPr/>
        </p:nvSpPr>
        <p:spPr>
          <a:xfrm>
            <a:off x="694659" y="5067809"/>
            <a:ext cx="10802679" cy="1105343"/>
          </a:xfrm>
          <a:prstGeom prst="roundRect">
            <a:avLst/>
          </a:prstGeom>
          <a:solidFill>
            <a:srgbClr val="FF7596"/>
          </a:solidFill>
          <a:ln>
            <a:solidFill>
              <a:srgbClr val="FF0000"/>
            </a:solidFill>
          </a:ln>
          <a:effectLst>
            <a:glow rad="101600">
              <a:srgbClr val="FF759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Watermelon, Watermelon yummy</a:t>
            </a:r>
          </a:p>
        </p:txBody>
      </p:sp>
    </p:spTree>
    <p:extLst>
      <p:ext uri="{BB962C8B-B14F-4D97-AF65-F5344CB8AC3E}">
        <p14:creationId xmlns:p14="http://schemas.microsoft.com/office/powerpoint/2010/main" val="4203914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F5739-EB49-42BE-B33F-0650F9B19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513B6-474A-43DA-A3BF-FF9445EE5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Watermelon Clipart Images – Browse 13,563 Stock Photos ...">
            <a:extLst>
              <a:ext uri="{FF2B5EF4-FFF2-40B4-BE49-F238E27FC236}">
                <a16:creationId xmlns:a16="http://schemas.microsoft.com/office/drawing/2014/main" id="{2308FCEB-6398-4118-9F43-B42069EC3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9" y="154504"/>
            <a:ext cx="11972260" cy="6548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FD6239-7917-4EF4-9B13-705B6534A2B1}"/>
              </a:ext>
            </a:extLst>
          </p:cNvPr>
          <p:cNvSpPr/>
          <p:nvPr/>
        </p:nvSpPr>
        <p:spPr>
          <a:xfrm>
            <a:off x="205564" y="176967"/>
            <a:ext cx="2810538" cy="748451"/>
          </a:xfrm>
          <a:prstGeom prst="roundRect">
            <a:avLst/>
          </a:prstGeom>
          <a:solidFill>
            <a:srgbClr val="FF7596"/>
          </a:solidFill>
          <a:ln>
            <a:solidFill>
              <a:srgbClr val="FF0000"/>
            </a:solidFill>
          </a:ln>
          <a:effectLst>
            <a:glow rad="101600">
              <a:srgbClr val="FF759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Pink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1346CC8-185C-41B6-BF9D-B1FF142DAF9F}"/>
              </a:ext>
            </a:extLst>
          </p:cNvPr>
          <p:cNvSpPr/>
          <p:nvPr/>
        </p:nvSpPr>
        <p:spPr>
          <a:xfrm>
            <a:off x="5748669" y="2811219"/>
            <a:ext cx="6159794" cy="50301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glow rad="101600">
              <a:srgbClr val="FF759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Get in my belly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B1F3AEF-9779-415E-851F-1A8BF342DA6B}"/>
              </a:ext>
            </a:extLst>
          </p:cNvPr>
          <p:cNvSpPr/>
          <p:nvPr/>
        </p:nvSpPr>
        <p:spPr>
          <a:xfrm>
            <a:off x="3283680" y="217779"/>
            <a:ext cx="4350489" cy="74845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101600">
              <a:srgbClr val="FF759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Watermelon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21AD8A-F882-4CB1-8E4D-30871502EE68}"/>
              </a:ext>
            </a:extLst>
          </p:cNvPr>
          <p:cNvSpPr/>
          <p:nvPr/>
        </p:nvSpPr>
        <p:spPr>
          <a:xfrm>
            <a:off x="887815" y="1060355"/>
            <a:ext cx="2810538" cy="748451"/>
          </a:xfrm>
          <a:prstGeom prst="roundRect">
            <a:avLst/>
          </a:prstGeom>
          <a:solidFill>
            <a:srgbClr val="FF7596"/>
          </a:solidFill>
          <a:ln>
            <a:solidFill>
              <a:srgbClr val="FF0000"/>
            </a:solidFill>
          </a:ln>
          <a:effectLst>
            <a:glow rad="101600">
              <a:srgbClr val="FF759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Cool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9751CE7-CBCA-4EE0-A891-048141B6EAAE}"/>
              </a:ext>
            </a:extLst>
          </p:cNvPr>
          <p:cNvSpPr/>
          <p:nvPr/>
        </p:nvSpPr>
        <p:spPr>
          <a:xfrm>
            <a:off x="1610833" y="2031374"/>
            <a:ext cx="2810538" cy="748450"/>
          </a:xfrm>
          <a:prstGeom prst="roundRect">
            <a:avLst/>
          </a:prstGeom>
          <a:solidFill>
            <a:srgbClr val="FF7596"/>
          </a:solidFill>
          <a:ln>
            <a:solidFill>
              <a:srgbClr val="FF0000"/>
            </a:solidFill>
          </a:ln>
          <a:effectLst>
            <a:glow rad="101600">
              <a:srgbClr val="FF759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Juicy 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4E7AF14-E295-4C6A-B3C3-293CFCFA3598}"/>
              </a:ext>
            </a:extLst>
          </p:cNvPr>
          <p:cNvSpPr/>
          <p:nvPr/>
        </p:nvSpPr>
        <p:spPr>
          <a:xfrm>
            <a:off x="3920754" y="1086350"/>
            <a:ext cx="4350489" cy="74845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101600">
              <a:srgbClr val="FF759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Watermelon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D1EF1EE-926F-43BC-AB4A-0752B4B22D7E}"/>
              </a:ext>
            </a:extLst>
          </p:cNvPr>
          <p:cNvSpPr/>
          <p:nvPr/>
        </p:nvSpPr>
        <p:spPr>
          <a:xfrm>
            <a:off x="4612755" y="1966747"/>
            <a:ext cx="4350489" cy="74845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101600">
              <a:srgbClr val="FF759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Watermelon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5510BEF-1296-445C-9D8E-4DF39184D1DC}"/>
              </a:ext>
            </a:extLst>
          </p:cNvPr>
          <p:cNvSpPr/>
          <p:nvPr/>
        </p:nvSpPr>
        <p:spPr>
          <a:xfrm>
            <a:off x="109869" y="3414913"/>
            <a:ext cx="2810538" cy="748451"/>
          </a:xfrm>
          <a:prstGeom prst="roundRect">
            <a:avLst/>
          </a:prstGeom>
          <a:solidFill>
            <a:srgbClr val="FF7596"/>
          </a:solidFill>
          <a:ln>
            <a:solidFill>
              <a:srgbClr val="FF0000"/>
            </a:solidFill>
          </a:ln>
          <a:effectLst>
            <a:glow rad="101600">
              <a:srgbClr val="FF759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Fresh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D41ECB8-4488-45A7-A8AE-6C4C7419C8CB}"/>
              </a:ext>
            </a:extLst>
          </p:cNvPr>
          <p:cNvSpPr/>
          <p:nvPr/>
        </p:nvSpPr>
        <p:spPr>
          <a:xfrm>
            <a:off x="887815" y="4346979"/>
            <a:ext cx="2810538" cy="748451"/>
          </a:xfrm>
          <a:prstGeom prst="roundRect">
            <a:avLst/>
          </a:prstGeom>
          <a:solidFill>
            <a:srgbClr val="FF7596"/>
          </a:solidFill>
          <a:ln>
            <a:solidFill>
              <a:srgbClr val="FF0000"/>
            </a:solidFill>
          </a:ln>
          <a:effectLst>
            <a:glow rad="101600">
              <a:srgbClr val="FF759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Sweet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D477729-83F9-4897-A64E-DA97C1CEF73C}"/>
              </a:ext>
            </a:extLst>
          </p:cNvPr>
          <p:cNvSpPr/>
          <p:nvPr/>
        </p:nvSpPr>
        <p:spPr>
          <a:xfrm>
            <a:off x="1474383" y="5353807"/>
            <a:ext cx="2810538" cy="748450"/>
          </a:xfrm>
          <a:prstGeom prst="roundRect">
            <a:avLst/>
          </a:prstGeom>
          <a:solidFill>
            <a:srgbClr val="FF7596"/>
          </a:solidFill>
          <a:ln>
            <a:solidFill>
              <a:srgbClr val="FF0000"/>
            </a:solidFill>
          </a:ln>
          <a:effectLst>
            <a:glow rad="101600">
              <a:srgbClr val="FF759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Yummy 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43B82E6-BDD0-472C-9876-D2992EA47562}"/>
              </a:ext>
            </a:extLst>
          </p:cNvPr>
          <p:cNvSpPr/>
          <p:nvPr/>
        </p:nvSpPr>
        <p:spPr>
          <a:xfrm>
            <a:off x="3035587" y="3378862"/>
            <a:ext cx="4350489" cy="74845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101600">
              <a:srgbClr val="FF759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Watermelon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1564D8B-B8E2-42DE-AA0A-E6542A55BA00}"/>
              </a:ext>
            </a:extLst>
          </p:cNvPr>
          <p:cNvSpPr/>
          <p:nvPr/>
        </p:nvSpPr>
        <p:spPr>
          <a:xfrm>
            <a:off x="3920754" y="4323886"/>
            <a:ext cx="4350489" cy="74845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101600">
              <a:srgbClr val="FF759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Watermelon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FAC4C8A-0875-426F-9E3B-920B6E48CC41}"/>
              </a:ext>
            </a:extLst>
          </p:cNvPr>
          <p:cNvSpPr/>
          <p:nvPr/>
        </p:nvSpPr>
        <p:spPr>
          <a:xfrm>
            <a:off x="4478077" y="5333537"/>
            <a:ext cx="4350489" cy="74845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101600">
              <a:srgbClr val="FF759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Watermelon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8F55786-F187-4FBC-A74A-2A5B9F485A59}"/>
              </a:ext>
            </a:extLst>
          </p:cNvPr>
          <p:cNvSpPr/>
          <p:nvPr/>
        </p:nvSpPr>
        <p:spPr>
          <a:xfrm>
            <a:off x="5922335" y="6259538"/>
            <a:ext cx="6159794" cy="50301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glow rad="101600">
              <a:srgbClr val="FF759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Get in my belly</a:t>
            </a:r>
          </a:p>
        </p:txBody>
      </p:sp>
    </p:spTree>
    <p:extLst>
      <p:ext uri="{BB962C8B-B14F-4D97-AF65-F5344CB8AC3E}">
        <p14:creationId xmlns:p14="http://schemas.microsoft.com/office/powerpoint/2010/main" val="673069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F5739-EB49-42BE-B33F-0650F9B19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513B6-474A-43DA-A3BF-FF9445EE5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Watermelon Clipart Images – Browse 13,563 Stock Photos ...">
            <a:extLst>
              <a:ext uri="{FF2B5EF4-FFF2-40B4-BE49-F238E27FC236}">
                <a16:creationId xmlns:a16="http://schemas.microsoft.com/office/drawing/2014/main" id="{2308FCEB-6398-4118-9F43-B42069EC3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9" y="154504"/>
            <a:ext cx="11972260" cy="6548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FD6239-7917-4EF4-9B13-705B6534A2B1}"/>
              </a:ext>
            </a:extLst>
          </p:cNvPr>
          <p:cNvSpPr/>
          <p:nvPr/>
        </p:nvSpPr>
        <p:spPr>
          <a:xfrm>
            <a:off x="694659" y="1138016"/>
            <a:ext cx="10802679" cy="1105343"/>
          </a:xfrm>
          <a:prstGeom prst="roundRect">
            <a:avLst/>
          </a:prstGeom>
          <a:solidFill>
            <a:srgbClr val="FF7596"/>
          </a:solidFill>
          <a:ln>
            <a:solidFill>
              <a:srgbClr val="FF0000"/>
            </a:solidFill>
          </a:ln>
          <a:effectLst>
            <a:glow rad="101600">
              <a:srgbClr val="FF759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Watermelon, Watermelon yummy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Watermelon, Watermelon yummy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A31B3C5-27BA-4C5F-B086-900DD10626C4}"/>
              </a:ext>
            </a:extLst>
          </p:cNvPr>
          <p:cNvSpPr/>
          <p:nvPr/>
        </p:nvSpPr>
        <p:spPr>
          <a:xfrm>
            <a:off x="1763230" y="2888549"/>
            <a:ext cx="8665535" cy="1310979"/>
          </a:xfrm>
          <a:prstGeom prst="roundRect">
            <a:avLst/>
          </a:prstGeom>
          <a:solidFill>
            <a:schemeClr val="bg1"/>
          </a:solidFill>
          <a:ln>
            <a:solidFill>
              <a:srgbClr val="EA4646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I've got watermelon in my tummy 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Coolly crispy when its sunny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1346CC8-185C-41B6-BF9D-B1FF142DAF9F}"/>
              </a:ext>
            </a:extLst>
          </p:cNvPr>
          <p:cNvSpPr/>
          <p:nvPr/>
        </p:nvSpPr>
        <p:spPr>
          <a:xfrm>
            <a:off x="694659" y="5067809"/>
            <a:ext cx="10802679" cy="1105343"/>
          </a:xfrm>
          <a:prstGeom prst="roundRect">
            <a:avLst/>
          </a:prstGeom>
          <a:solidFill>
            <a:srgbClr val="FF7596"/>
          </a:solidFill>
          <a:ln>
            <a:solidFill>
              <a:srgbClr val="FF0000"/>
            </a:solidFill>
          </a:ln>
          <a:effectLst>
            <a:glow rad="101600">
              <a:srgbClr val="FF759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Watermelon, Watermelon yummy</a:t>
            </a:r>
          </a:p>
        </p:txBody>
      </p:sp>
    </p:spTree>
    <p:extLst>
      <p:ext uri="{BB962C8B-B14F-4D97-AF65-F5344CB8AC3E}">
        <p14:creationId xmlns:p14="http://schemas.microsoft.com/office/powerpoint/2010/main" val="2468520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merican Clipart Flag Stock Illustrations – 6,432 American ...">
            <a:extLst>
              <a:ext uri="{FF2B5EF4-FFF2-40B4-BE49-F238E27FC236}">
                <a16:creationId xmlns:a16="http://schemas.microsoft.com/office/drawing/2014/main" id="{F0085132-EB44-46AB-8351-4F87D9400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1" y="83091"/>
            <a:ext cx="12004158" cy="664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E8C802C-55F9-4C9F-A947-17E33F1D41AE}"/>
              </a:ext>
            </a:extLst>
          </p:cNvPr>
          <p:cNvSpPr/>
          <p:nvPr/>
        </p:nvSpPr>
        <p:spPr>
          <a:xfrm>
            <a:off x="1688804" y="83091"/>
            <a:ext cx="9154633" cy="65055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Yankee Doodle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8199FA-8F8B-4355-AD3B-D89738E961AC}"/>
              </a:ext>
            </a:extLst>
          </p:cNvPr>
          <p:cNvSpPr/>
          <p:nvPr/>
        </p:nvSpPr>
        <p:spPr>
          <a:xfrm>
            <a:off x="1108443" y="827863"/>
            <a:ext cx="10315354" cy="2628024"/>
          </a:xfrm>
          <a:prstGeom prst="roundRect">
            <a:avLst/>
          </a:prstGeom>
          <a:solidFill>
            <a:srgbClr val="EA464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Yankee Doodle went to town, </a:t>
            </a:r>
          </a:p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riding on a pony</a:t>
            </a:r>
          </a:p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Stuck a feather in his cap </a:t>
            </a:r>
          </a:p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called it macaroni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AB1C92-B987-4B47-8BA6-451136FEB12C}"/>
              </a:ext>
            </a:extLst>
          </p:cNvPr>
          <p:cNvSpPr/>
          <p:nvPr/>
        </p:nvSpPr>
        <p:spPr>
          <a:xfrm>
            <a:off x="549348" y="3550104"/>
            <a:ext cx="11093303" cy="284688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Yankee Doodle keep it up, </a:t>
            </a:r>
          </a:p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Yankee Doodle dandy,</a:t>
            </a:r>
          </a:p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 the music and the step </a:t>
            </a:r>
          </a:p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with the girls be dandy </a:t>
            </a:r>
          </a:p>
        </p:txBody>
      </p:sp>
      <p:pic>
        <p:nvPicPr>
          <p:cNvPr id="6146" name="Picture 2" descr="Yankee Doodle | Nursery Rhymes For Children | Cartoon Videos For Toddlers  by Kids Tv">
            <a:extLst>
              <a:ext uri="{FF2B5EF4-FFF2-40B4-BE49-F238E27FC236}">
                <a16:creationId xmlns:a16="http://schemas.microsoft.com/office/drawing/2014/main" id="{C147226E-79E4-475C-87AC-29F18A2BF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28" b="90833" l="10000" r="90000">
                        <a14:foregroundMark x1="46250" y1="10694" x2="46250" y2="10694"/>
                        <a14:foregroundMark x1="47500" y1="13611" x2="47500" y2="13611"/>
                        <a14:foregroundMark x1="48125" y1="4028" x2="48125" y2="4028"/>
                        <a14:foregroundMark x1="36875" y1="88194" x2="36875" y2="88194"/>
                        <a14:foregroundMark x1="57188" y1="90833" x2="57188" y2="90833"/>
                        <a14:foregroundMark x1="32813" y1="35694" x2="32813" y2="3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310" y="1244980"/>
            <a:ext cx="3800253" cy="221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4 Yankee Doodle">
            <a:hlinkClick r:id="" action="ppaction://media"/>
            <a:extLst>
              <a:ext uri="{FF2B5EF4-FFF2-40B4-BE49-F238E27FC236}">
                <a16:creationId xmlns:a16="http://schemas.microsoft.com/office/drawing/2014/main" id="{018889E9-0E68-41B1-AF6F-E057498F20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93596" y="211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0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merican Clipart Flag Stock Illustrations – 6,432 American ...">
            <a:extLst>
              <a:ext uri="{FF2B5EF4-FFF2-40B4-BE49-F238E27FC236}">
                <a16:creationId xmlns:a16="http://schemas.microsoft.com/office/drawing/2014/main" id="{F0085132-EB44-46AB-8351-4F87D9400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1" y="83091"/>
            <a:ext cx="12004158" cy="664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2AE88C0-3CE9-43DE-8632-3E4ABB3526B9}"/>
              </a:ext>
            </a:extLst>
          </p:cNvPr>
          <p:cNvSpPr/>
          <p:nvPr/>
        </p:nvSpPr>
        <p:spPr>
          <a:xfrm>
            <a:off x="93921" y="444997"/>
            <a:ext cx="11850872" cy="274320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Father and I went down to camp </a:t>
            </a:r>
          </a:p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along with Captain Gooding</a:t>
            </a:r>
          </a:p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we saw the men and boys, </a:t>
            </a:r>
          </a:p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thick as hasty pudding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5D427A9-058D-4D8A-A2A4-62374D40882B}"/>
              </a:ext>
            </a:extLst>
          </p:cNvPr>
          <p:cNvSpPr/>
          <p:nvPr/>
        </p:nvSpPr>
        <p:spPr>
          <a:xfrm>
            <a:off x="549348" y="3550104"/>
            <a:ext cx="11093303" cy="284688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Yankee Doodle keep it up, </a:t>
            </a:r>
          </a:p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Yankee Doodle dandy,</a:t>
            </a:r>
          </a:p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 the music and the step </a:t>
            </a:r>
          </a:p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with the girls be dandy </a:t>
            </a:r>
          </a:p>
        </p:txBody>
      </p:sp>
      <p:pic>
        <p:nvPicPr>
          <p:cNvPr id="8194" name="Picture 2" descr="Camping Clipart Images – Browse 33,570 Stock Photos, Vectors ...">
            <a:extLst>
              <a:ext uri="{FF2B5EF4-FFF2-40B4-BE49-F238E27FC236}">
                <a16:creationId xmlns:a16="http://schemas.microsoft.com/office/drawing/2014/main" id="{0AB88B1A-AFB6-46EA-9EC2-50672BE0A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833" r="93333">
                        <a14:foregroundMark x1="8889" y1="56667" x2="8889" y2="56667"/>
                        <a14:foregroundMark x1="6111" y1="61944" x2="6111" y2="61944"/>
                        <a14:foregroundMark x1="93333" y1="54167" x2="93333" y2="5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907" y="1500660"/>
            <a:ext cx="2713093" cy="284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00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merican Clipart Flag Stock Illustrations – 6,432 American ...">
            <a:extLst>
              <a:ext uri="{FF2B5EF4-FFF2-40B4-BE49-F238E27FC236}">
                <a16:creationId xmlns:a16="http://schemas.microsoft.com/office/drawing/2014/main" id="{F0085132-EB44-46AB-8351-4F87D9400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1" y="83091"/>
            <a:ext cx="12004158" cy="664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5D427A9-058D-4D8A-A2A4-62374D40882B}"/>
              </a:ext>
            </a:extLst>
          </p:cNvPr>
          <p:cNvSpPr/>
          <p:nvPr/>
        </p:nvSpPr>
        <p:spPr>
          <a:xfrm>
            <a:off x="635294" y="3535660"/>
            <a:ext cx="11093303" cy="284688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Yankee Doodle keep it up, </a:t>
            </a:r>
          </a:p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Yankee Doodle dandy,</a:t>
            </a:r>
          </a:p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 the music and the step </a:t>
            </a:r>
          </a:p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with the girls be dandy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A3085C-53D8-449C-854A-D77225AFDE27}"/>
              </a:ext>
            </a:extLst>
          </p:cNvPr>
          <p:cNvSpPr/>
          <p:nvPr/>
        </p:nvSpPr>
        <p:spPr>
          <a:xfrm>
            <a:off x="443465" y="452220"/>
            <a:ext cx="11476959" cy="2714312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was Captain Washington, </a:t>
            </a:r>
          </a:p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upon a slapping stallion</a:t>
            </a:r>
          </a:p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A-giving orders to his men, </a:t>
            </a:r>
          </a:p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guess there was a million</a:t>
            </a:r>
          </a:p>
        </p:txBody>
      </p:sp>
      <p:pic>
        <p:nvPicPr>
          <p:cNvPr id="3074" name="Picture 2" descr="George Washington Clipart for Presentations and More!">
            <a:extLst>
              <a:ext uri="{FF2B5EF4-FFF2-40B4-BE49-F238E27FC236}">
                <a16:creationId xmlns:a16="http://schemas.microsoft.com/office/drawing/2014/main" id="{1417D32F-5DA7-4B7B-95B1-325CD2474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" b="96000" l="10000" r="90000">
                        <a14:foregroundMark x1="45500" y1="96000" x2="45500" y2="96000"/>
                        <a14:foregroundMark x1="53000" y1="7000" x2="53000" y2="7000"/>
                        <a14:foregroundMark x1="49750" y1="3000" x2="49750" y2="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06885" y="958902"/>
            <a:ext cx="2732567" cy="273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519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merican Clipart Flag Stock Illustrations – 6,432 American ...">
            <a:extLst>
              <a:ext uri="{FF2B5EF4-FFF2-40B4-BE49-F238E27FC236}">
                <a16:creationId xmlns:a16="http://schemas.microsoft.com/office/drawing/2014/main" id="{BDA5DB4F-DC00-499D-8CA0-FFCDAEA14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1" y="83091"/>
            <a:ext cx="12004158" cy="664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E5B2331-07A7-4048-8C75-7456B80E84BE}"/>
              </a:ext>
            </a:extLst>
          </p:cNvPr>
          <p:cNvSpPr/>
          <p:nvPr/>
        </p:nvSpPr>
        <p:spPr>
          <a:xfrm>
            <a:off x="1688804" y="83091"/>
            <a:ext cx="9154633" cy="751736"/>
          </a:xfrm>
          <a:prstGeom prst="round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White </a:t>
            </a: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Blue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F6C85D5-3130-442F-928D-9BEC0D1E10A7}"/>
              </a:ext>
            </a:extLst>
          </p:cNvPr>
          <p:cNvSpPr/>
          <p:nvPr/>
        </p:nvSpPr>
        <p:spPr>
          <a:xfrm>
            <a:off x="987058" y="1232974"/>
            <a:ext cx="5658295" cy="7517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White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Blue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(Echo) 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AABDA12-638A-4D49-95C9-181410583590}"/>
              </a:ext>
            </a:extLst>
          </p:cNvPr>
          <p:cNvSpPr/>
          <p:nvPr/>
        </p:nvSpPr>
        <p:spPr>
          <a:xfrm>
            <a:off x="6985592" y="1232974"/>
            <a:ext cx="3857845" cy="7517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love </a:t>
            </a:r>
            <a:r>
              <a:rPr lang="en-US" sz="280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(Echo) 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7B2D954-8F70-4B8E-A42D-DD30B3A37A75}"/>
              </a:ext>
            </a:extLst>
          </p:cNvPr>
          <p:cNvSpPr/>
          <p:nvPr/>
        </p:nvSpPr>
        <p:spPr>
          <a:xfrm>
            <a:off x="180305" y="4155930"/>
            <a:ext cx="3801139" cy="751736"/>
          </a:xfrm>
          <a:prstGeom prst="roundRect">
            <a:avLst/>
          </a:prstGeom>
          <a:solidFill>
            <a:srgbClr val="EA4646"/>
          </a:solidFill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 for our country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7FC6739-3367-4403-A4C5-004D3FBEE118}"/>
              </a:ext>
            </a:extLst>
          </p:cNvPr>
          <p:cNvSpPr/>
          <p:nvPr/>
        </p:nvSpPr>
        <p:spPr>
          <a:xfrm>
            <a:off x="4109047" y="4155930"/>
            <a:ext cx="3801139" cy="751736"/>
          </a:xfrm>
          <a:prstGeom prst="roundRect">
            <a:avLst/>
          </a:prstGeom>
          <a:solidFill>
            <a:schemeClr val="bg1">
              <a:lumMod val="85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 for our country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6C5580F-DBC6-4A17-A5F1-B482C31FF64A}"/>
              </a:ext>
            </a:extLst>
          </p:cNvPr>
          <p:cNvSpPr/>
          <p:nvPr/>
        </p:nvSpPr>
        <p:spPr>
          <a:xfrm>
            <a:off x="8082953" y="4155930"/>
            <a:ext cx="3801139" cy="751736"/>
          </a:xfrm>
          <a:prstGeom prst="roundRect">
            <a:avLst/>
          </a:prstGeom>
          <a:effectLst>
            <a:glow rad="139700">
              <a:schemeClr val="tx2">
                <a:alpha val="40000"/>
              </a:schemeClr>
            </a:glo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 for our country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2A69CB7-F577-402E-9D26-D592A21F45EE}"/>
              </a:ext>
            </a:extLst>
          </p:cNvPr>
          <p:cNvSpPr/>
          <p:nvPr/>
        </p:nvSpPr>
        <p:spPr>
          <a:xfrm>
            <a:off x="4195430" y="5833739"/>
            <a:ext cx="3801139" cy="75173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brave and true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30CF740-D503-47B1-9ADE-72E2A0EC6D78}"/>
              </a:ext>
            </a:extLst>
          </p:cNvPr>
          <p:cNvSpPr/>
          <p:nvPr/>
        </p:nvSpPr>
        <p:spPr>
          <a:xfrm>
            <a:off x="987058" y="2694452"/>
            <a:ext cx="5658295" cy="7517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White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Blue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(Echo) 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8E59060-ADE6-4661-80BA-9ABB6881DE2F}"/>
              </a:ext>
            </a:extLst>
          </p:cNvPr>
          <p:cNvSpPr/>
          <p:nvPr/>
        </p:nvSpPr>
        <p:spPr>
          <a:xfrm>
            <a:off x="6985592" y="2654029"/>
            <a:ext cx="3857845" cy="7517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love </a:t>
            </a:r>
            <a:r>
              <a:rPr lang="en-US" sz="280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(Echo) 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artoon Little Girl Singing, cartoon Little Girl, minor Scale, cartoon  Microphone, choir, melody, little Girl, singing, scale, Concert | Anyrgb">
            <a:extLst>
              <a:ext uri="{FF2B5EF4-FFF2-40B4-BE49-F238E27FC236}">
                <a16:creationId xmlns:a16="http://schemas.microsoft.com/office/drawing/2014/main" id="{CFE34CD8-410E-4ACE-B17A-4CC839E65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77" b="91887" l="9877" r="89771">
                        <a14:foregroundMark x1="43915" y1="56261" x2="43915" y2="56261"/>
                        <a14:foregroundMark x1="45679" y1="59612" x2="45679" y2="59612"/>
                        <a14:foregroundMark x1="46914" y1="60847" x2="46914" y2="60847"/>
                        <a14:foregroundMark x1="49559" y1="60494" x2="49559" y2="60494"/>
                        <a14:foregroundMark x1="71076" y1="65079" x2="71076" y2="65079"/>
                        <a14:foregroundMark x1="73369" y1="70194" x2="71429" y2="67019"/>
                        <a14:foregroundMark x1="49912" y1="91005" x2="49912" y2="91005"/>
                        <a14:foregroundMark x1="49912" y1="91005" x2="48501" y2="91182"/>
                        <a14:foregroundMark x1="67901" y1="90653" x2="66490" y2="91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08" y="4063228"/>
            <a:ext cx="2935021" cy="293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artoon Little Girl Singing, cartoon Little Girl, minor Scale, cartoon  Microphone, choir, melody, little Girl, singing, scale, Concert | Anyrgb">
            <a:extLst>
              <a:ext uri="{FF2B5EF4-FFF2-40B4-BE49-F238E27FC236}">
                <a16:creationId xmlns:a16="http://schemas.microsoft.com/office/drawing/2014/main" id="{FC8F1288-6C30-4819-9B78-42474886C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77" b="91887" l="9877" r="89771">
                        <a14:foregroundMark x1="43915" y1="56261" x2="43915" y2="56261"/>
                        <a14:foregroundMark x1="45679" y1="59612" x2="45679" y2="59612"/>
                        <a14:foregroundMark x1="46914" y1="60847" x2="46914" y2="60847"/>
                        <a14:foregroundMark x1="49559" y1="60494" x2="49559" y2="60494"/>
                        <a14:foregroundMark x1="71076" y1="65079" x2="71076" y2="65079"/>
                        <a14:foregroundMark x1="73369" y1="70194" x2="71429" y2="67019"/>
                        <a14:foregroundMark x1="49912" y1="91005" x2="49912" y2="91005"/>
                        <a14:foregroundMark x1="49912" y1="91005" x2="48501" y2="91182"/>
                        <a14:foregroundMark x1="67901" y1="90653" x2="66490" y2="91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667" y="4052577"/>
            <a:ext cx="2935021" cy="293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d White and Blue (Love you) ">
            <a:hlinkClick r:id="" action="ppaction://media"/>
            <a:extLst>
              <a:ext uri="{FF2B5EF4-FFF2-40B4-BE49-F238E27FC236}">
                <a16:creationId xmlns:a16="http://schemas.microsoft.com/office/drawing/2014/main" id="{20956937-9C60-4F79-A9CD-E201FB89C7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83522" y="1882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9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merican Clipart Flag Stock Illustrations – 6,432 American ...">
            <a:extLst>
              <a:ext uri="{FF2B5EF4-FFF2-40B4-BE49-F238E27FC236}">
                <a16:creationId xmlns:a16="http://schemas.microsoft.com/office/drawing/2014/main" id="{BDA5DB4F-DC00-499D-8CA0-FFCDAEA14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1" y="83091"/>
            <a:ext cx="12004158" cy="664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F6C85D5-3130-442F-928D-9BEC0D1E10A7}"/>
              </a:ext>
            </a:extLst>
          </p:cNvPr>
          <p:cNvSpPr/>
          <p:nvPr/>
        </p:nvSpPr>
        <p:spPr>
          <a:xfrm>
            <a:off x="987058" y="1232974"/>
            <a:ext cx="5658295" cy="7517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White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Blue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(Echo) 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AABDA12-638A-4D49-95C9-181410583590}"/>
              </a:ext>
            </a:extLst>
          </p:cNvPr>
          <p:cNvSpPr/>
          <p:nvPr/>
        </p:nvSpPr>
        <p:spPr>
          <a:xfrm>
            <a:off x="6985592" y="1232974"/>
            <a:ext cx="3857845" cy="7517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love </a:t>
            </a:r>
            <a:r>
              <a:rPr lang="en-US" sz="280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(Echo) 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7B2D954-8F70-4B8E-A42D-DD30B3A37A75}"/>
              </a:ext>
            </a:extLst>
          </p:cNvPr>
          <p:cNvSpPr/>
          <p:nvPr/>
        </p:nvSpPr>
        <p:spPr>
          <a:xfrm>
            <a:off x="93921" y="4155930"/>
            <a:ext cx="3887523" cy="751736"/>
          </a:xfrm>
          <a:prstGeom prst="roundRect">
            <a:avLst/>
          </a:prstGeom>
          <a:solidFill>
            <a:srgbClr val="EA4646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March for our country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7FC6739-3367-4403-A4C5-004D3FBEE118}"/>
              </a:ext>
            </a:extLst>
          </p:cNvPr>
          <p:cNvSpPr/>
          <p:nvPr/>
        </p:nvSpPr>
        <p:spPr>
          <a:xfrm>
            <a:off x="4067828" y="4163548"/>
            <a:ext cx="3887523" cy="75173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March for our country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6C5580F-DBC6-4A17-A5F1-B482C31FF64A}"/>
              </a:ext>
            </a:extLst>
          </p:cNvPr>
          <p:cNvSpPr/>
          <p:nvPr/>
        </p:nvSpPr>
        <p:spPr>
          <a:xfrm>
            <a:off x="8082953" y="4155930"/>
            <a:ext cx="3887523" cy="7517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March for our country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2A69CB7-F577-402E-9D26-D592A21F45EE}"/>
              </a:ext>
            </a:extLst>
          </p:cNvPr>
          <p:cNvSpPr/>
          <p:nvPr/>
        </p:nvSpPr>
        <p:spPr>
          <a:xfrm>
            <a:off x="4195430" y="5833739"/>
            <a:ext cx="3801139" cy="75173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brave and true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30CF740-D503-47B1-9ADE-72E2A0EC6D78}"/>
              </a:ext>
            </a:extLst>
          </p:cNvPr>
          <p:cNvSpPr/>
          <p:nvPr/>
        </p:nvSpPr>
        <p:spPr>
          <a:xfrm>
            <a:off x="987058" y="2694452"/>
            <a:ext cx="5658295" cy="7517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White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Blue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(Echo) 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8E59060-ADE6-4661-80BA-9ABB6881DE2F}"/>
              </a:ext>
            </a:extLst>
          </p:cNvPr>
          <p:cNvSpPr/>
          <p:nvPr/>
        </p:nvSpPr>
        <p:spPr>
          <a:xfrm>
            <a:off x="6985592" y="2654029"/>
            <a:ext cx="3857845" cy="7517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love </a:t>
            </a:r>
            <a:r>
              <a:rPr lang="en-US" sz="280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(Echo) 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1,100+ Soldiers Marching Stock Illustrations, Royalty-Free ...">
            <a:extLst>
              <a:ext uri="{FF2B5EF4-FFF2-40B4-BE49-F238E27FC236}">
                <a16:creationId xmlns:a16="http://schemas.microsoft.com/office/drawing/2014/main" id="{876DCCE3-0813-4907-BA69-996E7C3B1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" b="95777" l="2451" r="97059">
                        <a14:foregroundMark x1="27288" y1="22265" x2="27288" y2="22265"/>
                        <a14:foregroundMark x1="33007" y1="5374" x2="33007" y2="5374"/>
                        <a14:foregroundMark x1="35784" y1="2495" x2="35784" y2="2495"/>
                        <a14:foregroundMark x1="13889" y1="88292" x2="13889" y2="88292"/>
                        <a14:foregroundMark x1="8660" y1="92514" x2="8660" y2="92514"/>
                        <a14:foregroundMark x1="10458" y1="92514" x2="10458" y2="92514"/>
                        <a14:foregroundMark x1="11438" y1="91363" x2="7190" y2="90403"/>
                        <a14:foregroundMark x1="3758" y1="89635" x2="2451" y2="88292"/>
                        <a14:foregroundMark x1="12582" y1="96353" x2="12582" y2="96353"/>
                        <a14:foregroundMark x1="42157" y1="89060" x2="42157" y2="89060"/>
                        <a14:foregroundMark x1="64052" y1="76775" x2="64052" y2="76775"/>
                        <a14:foregroundMark x1="74183" y1="63340" x2="75327" y2="42994"/>
                        <a14:foregroundMark x1="66013" y1="69866" x2="56536" y2="86756"/>
                        <a14:foregroundMark x1="78595" y1="27255" x2="77614" y2="14971"/>
                        <a14:foregroundMark x1="77614" y1="14971" x2="75980" y2="14587"/>
                        <a14:foregroundMark x1="85621" y1="13628" x2="88399" y2="9597"/>
                        <a14:foregroundMark x1="63072" y1="47793" x2="73039" y2="42418"/>
                        <a14:foregroundMark x1="61438" y1="47217" x2="61438" y2="47217"/>
                        <a14:foregroundMark x1="60131" y1="46449" x2="60131" y2="46449"/>
                        <a14:foregroundMark x1="58497" y1="46449" x2="58497" y2="46449"/>
                        <a14:foregroundMark x1="84804" y1="46833" x2="84804" y2="46833"/>
                        <a14:foregroundMark x1="93791" y1="54319" x2="93791" y2="54319"/>
                        <a14:foregroundMark x1="97059" y1="59117" x2="97059" y2="59117"/>
                        <a14:foregroundMark x1="85948" y1="90979" x2="85948" y2="90979"/>
                        <a14:foregroundMark x1="58497" y1="88484" x2="51797" y2="94434"/>
                        <a14:foregroundMark x1="84804" y1="84645" x2="86765" y2="94626"/>
                        <a14:foregroundMark x1="79248" y1="2303" x2="77614" y2="2303"/>
                        <a14:foregroundMark x1="34967" y1="1536" x2="33987" y2="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506" y="5096424"/>
            <a:ext cx="2048387" cy="174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1,100+ Soldiers Marching Stock Illustrations, Royalty-Free ...">
            <a:extLst>
              <a:ext uri="{FF2B5EF4-FFF2-40B4-BE49-F238E27FC236}">
                <a16:creationId xmlns:a16="http://schemas.microsoft.com/office/drawing/2014/main" id="{D5294AB9-0B1E-4A78-B35A-3147D1183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" b="95777" l="2451" r="97059">
                        <a14:foregroundMark x1="27288" y1="22265" x2="27288" y2="22265"/>
                        <a14:foregroundMark x1="33007" y1="5374" x2="33007" y2="5374"/>
                        <a14:foregroundMark x1="35784" y1="2495" x2="35784" y2="2495"/>
                        <a14:foregroundMark x1="13889" y1="88292" x2="13889" y2="88292"/>
                        <a14:foregroundMark x1="8660" y1="92514" x2="8660" y2="92514"/>
                        <a14:foregroundMark x1="10458" y1="92514" x2="10458" y2="92514"/>
                        <a14:foregroundMark x1="11438" y1="91363" x2="7190" y2="90403"/>
                        <a14:foregroundMark x1="3758" y1="89635" x2="2451" y2="88292"/>
                        <a14:foregroundMark x1="12582" y1="96353" x2="12582" y2="96353"/>
                        <a14:foregroundMark x1="42157" y1="89060" x2="42157" y2="89060"/>
                        <a14:foregroundMark x1="64052" y1="76775" x2="64052" y2="76775"/>
                        <a14:foregroundMark x1="74183" y1="63340" x2="75327" y2="42994"/>
                        <a14:foregroundMark x1="66013" y1="69866" x2="56536" y2="86756"/>
                        <a14:foregroundMark x1="78595" y1="27255" x2="77614" y2="14971"/>
                        <a14:foregroundMark x1="77614" y1="14971" x2="75980" y2="14587"/>
                        <a14:foregroundMark x1="85621" y1="13628" x2="88399" y2="9597"/>
                        <a14:foregroundMark x1="63072" y1="47793" x2="73039" y2="42418"/>
                        <a14:foregroundMark x1="61438" y1="47217" x2="61438" y2="47217"/>
                        <a14:foregroundMark x1="60131" y1="46449" x2="60131" y2="46449"/>
                        <a14:foregroundMark x1="58497" y1="46449" x2="58497" y2="46449"/>
                        <a14:foregroundMark x1="84804" y1="46833" x2="84804" y2="46833"/>
                        <a14:foregroundMark x1="93791" y1="54319" x2="93791" y2="54319"/>
                        <a14:foregroundMark x1="97059" y1="59117" x2="97059" y2="59117"/>
                        <a14:foregroundMark x1="85948" y1="90979" x2="85948" y2="90979"/>
                        <a14:foregroundMark x1="58497" y1="88484" x2="51797" y2="94434"/>
                        <a14:foregroundMark x1="84804" y1="84645" x2="86765" y2="94626"/>
                        <a14:foregroundMark x1="79248" y1="2303" x2="77614" y2="2303"/>
                        <a14:foregroundMark x1="34967" y1="1536" x2="33987" y2="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18" y="5096424"/>
            <a:ext cx="2048387" cy="174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592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merican Clipart Flag Stock Illustrations – 6,432 American ...">
            <a:extLst>
              <a:ext uri="{FF2B5EF4-FFF2-40B4-BE49-F238E27FC236}">
                <a16:creationId xmlns:a16="http://schemas.microsoft.com/office/drawing/2014/main" id="{BDA5DB4F-DC00-499D-8CA0-FFCDAEA14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1" y="83091"/>
            <a:ext cx="12004158" cy="664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F6C85D5-3130-442F-928D-9BEC0D1E10A7}"/>
              </a:ext>
            </a:extLst>
          </p:cNvPr>
          <p:cNvSpPr/>
          <p:nvPr/>
        </p:nvSpPr>
        <p:spPr>
          <a:xfrm>
            <a:off x="987058" y="1232974"/>
            <a:ext cx="5658295" cy="7517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White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Blue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(Echo) 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AABDA12-638A-4D49-95C9-181410583590}"/>
              </a:ext>
            </a:extLst>
          </p:cNvPr>
          <p:cNvSpPr/>
          <p:nvPr/>
        </p:nvSpPr>
        <p:spPr>
          <a:xfrm>
            <a:off x="6985592" y="1232974"/>
            <a:ext cx="3857845" cy="7517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love </a:t>
            </a:r>
            <a:r>
              <a:rPr lang="en-US" sz="280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(Echo) 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7B2D954-8F70-4B8E-A42D-DD30B3A37A75}"/>
              </a:ext>
            </a:extLst>
          </p:cNvPr>
          <p:cNvSpPr/>
          <p:nvPr/>
        </p:nvSpPr>
        <p:spPr>
          <a:xfrm>
            <a:off x="93921" y="4155930"/>
            <a:ext cx="3887523" cy="751736"/>
          </a:xfrm>
          <a:prstGeom prst="roundRect">
            <a:avLst/>
          </a:prstGeom>
          <a:solidFill>
            <a:srgbClr val="EA4646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Clap for our country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7FC6739-3367-4403-A4C5-004D3FBEE118}"/>
              </a:ext>
            </a:extLst>
          </p:cNvPr>
          <p:cNvSpPr/>
          <p:nvPr/>
        </p:nvSpPr>
        <p:spPr>
          <a:xfrm>
            <a:off x="4067828" y="4163548"/>
            <a:ext cx="3887523" cy="75173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Clap for our country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6C5580F-DBC6-4A17-A5F1-B482C31FF64A}"/>
              </a:ext>
            </a:extLst>
          </p:cNvPr>
          <p:cNvSpPr/>
          <p:nvPr/>
        </p:nvSpPr>
        <p:spPr>
          <a:xfrm>
            <a:off x="8082953" y="4155930"/>
            <a:ext cx="3887523" cy="7517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Clap for our country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2A69CB7-F577-402E-9D26-D592A21F45EE}"/>
              </a:ext>
            </a:extLst>
          </p:cNvPr>
          <p:cNvSpPr/>
          <p:nvPr/>
        </p:nvSpPr>
        <p:spPr>
          <a:xfrm>
            <a:off x="4195430" y="5833739"/>
            <a:ext cx="3801139" cy="75173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brave and true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30CF740-D503-47B1-9ADE-72E2A0EC6D78}"/>
              </a:ext>
            </a:extLst>
          </p:cNvPr>
          <p:cNvSpPr/>
          <p:nvPr/>
        </p:nvSpPr>
        <p:spPr>
          <a:xfrm>
            <a:off x="987058" y="2694452"/>
            <a:ext cx="5658295" cy="7517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White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Blue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(Echo) 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8E59060-ADE6-4661-80BA-9ABB6881DE2F}"/>
              </a:ext>
            </a:extLst>
          </p:cNvPr>
          <p:cNvSpPr/>
          <p:nvPr/>
        </p:nvSpPr>
        <p:spPr>
          <a:xfrm>
            <a:off x="6985592" y="2654029"/>
            <a:ext cx="3857845" cy="7517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love </a:t>
            </a:r>
            <a:r>
              <a:rPr lang="en-US" sz="280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(Echo) 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125A10-53C0-4E7D-88D6-BCEEE711A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62" y="4629406"/>
            <a:ext cx="2062858" cy="2212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49F030-B7CB-4935-9176-0994820F8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895" y="4572511"/>
            <a:ext cx="2062858" cy="221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80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merican Clipart Flag Stock Illustrations – 6,432 American ...">
            <a:extLst>
              <a:ext uri="{FF2B5EF4-FFF2-40B4-BE49-F238E27FC236}">
                <a16:creationId xmlns:a16="http://schemas.microsoft.com/office/drawing/2014/main" id="{BDA5DB4F-DC00-499D-8CA0-FFCDAEA14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1" y="83091"/>
            <a:ext cx="12004158" cy="664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F6C85D5-3130-442F-928D-9BEC0D1E10A7}"/>
              </a:ext>
            </a:extLst>
          </p:cNvPr>
          <p:cNvSpPr/>
          <p:nvPr/>
        </p:nvSpPr>
        <p:spPr>
          <a:xfrm>
            <a:off x="987058" y="1232974"/>
            <a:ext cx="5658295" cy="7517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White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Blue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(Echo) 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AABDA12-638A-4D49-95C9-181410583590}"/>
              </a:ext>
            </a:extLst>
          </p:cNvPr>
          <p:cNvSpPr/>
          <p:nvPr/>
        </p:nvSpPr>
        <p:spPr>
          <a:xfrm>
            <a:off x="6985592" y="1232974"/>
            <a:ext cx="3857845" cy="7517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love </a:t>
            </a:r>
            <a:r>
              <a:rPr lang="en-US" sz="280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(Echo) 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7B2D954-8F70-4B8E-A42D-DD30B3A37A75}"/>
              </a:ext>
            </a:extLst>
          </p:cNvPr>
          <p:cNvSpPr/>
          <p:nvPr/>
        </p:nvSpPr>
        <p:spPr>
          <a:xfrm>
            <a:off x="93921" y="4155930"/>
            <a:ext cx="3887523" cy="751736"/>
          </a:xfrm>
          <a:prstGeom prst="roundRect">
            <a:avLst/>
          </a:prstGeom>
          <a:solidFill>
            <a:srgbClr val="EA4646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 for our country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7FC6739-3367-4403-A4C5-004D3FBEE118}"/>
              </a:ext>
            </a:extLst>
          </p:cNvPr>
          <p:cNvSpPr/>
          <p:nvPr/>
        </p:nvSpPr>
        <p:spPr>
          <a:xfrm>
            <a:off x="4067828" y="4163548"/>
            <a:ext cx="3887523" cy="75173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March for our country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6C5580F-DBC6-4A17-A5F1-B482C31FF64A}"/>
              </a:ext>
            </a:extLst>
          </p:cNvPr>
          <p:cNvSpPr/>
          <p:nvPr/>
        </p:nvSpPr>
        <p:spPr>
          <a:xfrm>
            <a:off x="8082953" y="4155930"/>
            <a:ext cx="3887523" cy="7517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Clap for our country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2A69CB7-F577-402E-9D26-D592A21F45EE}"/>
              </a:ext>
            </a:extLst>
          </p:cNvPr>
          <p:cNvSpPr/>
          <p:nvPr/>
        </p:nvSpPr>
        <p:spPr>
          <a:xfrm>
            <a:off x="4195430" y="5833739"/>
            <a:ext cx="3801139" cy="75173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salute you!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30CF740-D503-47B1-9ADE-72E2A0EC6D78}"/>
              </a:ext>
            </a:extLst>
          </p:cNvPr>
          <p:cNvSpPr/>
          <p:nvPr/>
        </p:nvSpPr>
        <p:spPr>
          <a:xfrm>
            <a:off x="987058" y="2694452"/>
            <a:ext cx="5658295" cy="7517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White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Blue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(Echo) 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8E59060-ADE6-4661-80BA-9ABB6881DE2F}"/>
              </a:ext>
            </a:extLst>
          </p:cNvPr>
          <p:cNvSpPr/>
          <p:nvPr/>
        </p:nvSpPr>
        <p:spPr>
          <a:xfrm>
            <a:off x="6985592" y="2654029"/>
            <a:ext cx="3857845" cy="7517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love </a:t>
            </a:r>
            <a:r>
              <a:rPr lang="en-US" sz="280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(Echo) 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562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military salute - Clip Art Library">
            <a:extLst>
              <a:ext uri="{FF2B5EF4-FFF2-40B4-BE49-F238E27FC236}">
                <a16:creationId xmlns:a16="http://schemas.microsoft.com/office/drawing/2014/main" id="{E6818416-8325-4455-A86D-1F378FB16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551"/>
            <a:ext cx="12192000" cy="694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C98C80-B437-A3FC-3C1E-67E3DF647E2F}"/>
              </a:ext>
            </a:extLst>
          </p:cNvPr>
          <p:cNvSpPr/>
          <p:nvPr/>
        </p:nvSpPr>
        <p:spPr>
          <a:xfrm>
            <a:off x="2048309" y="141074"/>
            <a:ext cx="8392160" cy="1076984"/>
          </a:xfrm>
          <a:prstGeom prst="rect">
            <a:avLst/>
          </a:prstGeom>
          <a:gradFill>
            <a:gsLst>
              <a:gs pos="30000">
                <a:schemeClr val="accent6">
                  <a:lumMod val="20000"/>
                  <a:lumOff val="8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762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Intro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Bahnschrift SemiLight" panose="020B0502040204020203" pitchFamily="34" charset="0"/>
              </a:rPr>
              <a:t>March – 2-3-4-5-6-7-8  - x2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7DA7C2-FDB7-4ED7-B476-43AEF633DB7A}"/>
              </a:ext>
            </a:extLst>
          </p:cNvPr>
          <p:cNvSpPr/>
          <p:nvPr/>
        </p:nvSpPr>
        <p:spPr>
          <a:xfrm>
            <a:off x="214429" y="1924456"/>
            <a:ext cx="1365719" cy="1122639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86000">
                <a:schemeClr val="bg1"/>
              </a:gs>
            </a:gsLst>
            <a:lin ang="5400000" scaled="1"/>
          </a:gradFill>
          <a:ln w="762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A</a:t>
            </a:r>
            <a:endParaRPr lang="en-US" sz="3600" b="1" dirty="0">
              <a:solidFill>
                <a:schemeClr val="tx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805CCD-4CCF-4BE6-B243-BFD0F2F32CCE}"/>
              </a:ext>
            </a:extLst>
          </p:cNvPr>
          <p:cNvSpPr/>
          <p:nvPr/>
        </p:nvSpPr>
        <p:spPr>
          <a:xfrm>
            <a:off x="1899920" y="5476488"/>
            <a:ext cx="8392160" cy="1076984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bg2">
                  <a:lumMod val="90000"/>
                </a:schemeClr>
              </a:gs>
            </a:gsLst>
            <a:lin ang="5400000" scaled="1"/>
          </a:gradFill>
          <a:ln w="762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Atten-</a:t>
            </a:r>
            <a:r>
              <a:rPr lang="en-US" sz="3600" b="1" dirty="0" err="1">
                <a:solidFill>
                  <a:schemeClr val="tx1"/>
                </a:solidFill>
                <a:latin typeface="Playfair Display" panose="00000500000000000000" pitchFamily="2" charset="0"/>
              </a:rPr>
              <a:t>tion</a:t>
            </a:r>
            <a:r>
              <a:rPr lang="en-US" sz="36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Salute</a:t>
            </a:r>
            <a:endParaRPr lang="en-US" sz="3600" b="1" dirty="0">
              <a:solidFill>
                <a:schemeClr val="tx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F625D3-E9A6-4A31-B1F0-7279B801031B}"/>
              </a:ext>
            </a:extLst>
          </p:cNvPr>
          <p:cNvSpPr/>
          <p:nvPr/>
        </p:nvSpPr>
        <p:spPr>
          <a:xfrm>
            <a:off x="1899920" y="1388775"/>
            <a:ext cx="4344469" cy="663746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bg2">
                  <a:lumMod val="90000"/>
                </a:schemeClr>
              </a:gs>
            </a:gsLst>
            <a:lin ang="5400000" scaled="1"/>
          </a:gradFill>
          <a:ln w="762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Feeling good!</a:t>
            </a:r>
            <a:endParaRPr lang="en-US" sz="3600" b="1" dirty="0">
              <a:solidFill>
                <a:schemeClr val="tx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3F6214-EE3E-4269-BB6E-51E918098AA2}"/>
              </a:ext>
            </a:extLst>
          </p:cNvPr>
          <p:cNvSpPr/>
          <p:nvPr/>
        </p:nvSpPr>
        <p:spPr>
          <a:xfrm>
            <a:off x="6368179" y="1381512"/>
            <a:ext cx="4344469" cy="663746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bg2">
                  <a:lumMod val="90000"/>
                </a:schemeClr>
              </a:gs>
            </a:gsLst>
            <a:lin ang="5400000" scaled="1"/>
          </a:gradFill>
          <a:ln w="762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Motivated!</a:t>
            </a:r>
            <a:endParaRPr lang="en-US" sz="3600" b="1" dirty="0">
              <a:solidFill>
                <a:schemeClr val="tx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705F22-98DB-41C6-8373-47994B6D4F4C}"/>
              </a:ext>
            </a:extLst>
          </p:cNvPr>
          <p:cNvSpPr/>
          <p:nvPr/>
        </p:nvSpPr>
        <p:spPr>
          <a:xfrm>
            <a:off x="1899920" y="2154653"/>
            <a:ext cx="4344469" cy="663746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bg2">
                  <a:lumMod val="90000"/>
                </a:schemeClr>
              </a:gs>
            </a:gsLst>
            <a:lin ang="5400000" scaled="1"/>
          </a:gradFill>
          <a:ln w="762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All Right!</a:t>
            </a:r>
            <a:endParaRPr lang="en-US" sz="3600" b="1" dirty="0">
              <a:solidFill>
                <a:schemeClr val="tx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1A47E2-A447-4719-9AD8-86F26BAE86E3}"/>
              </a:ext>
            </a:extLst>
          </p:cNvPr>
          <p:cNvSpPr/>
          <p:nvPr/>
        </p:nvSpPr>
        <p:spPr>
          <a:xfrm>
            <a:off x="6368178" y="2153903"/>
            <a:ext cx="4344469" cy="663746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bg2">
                  <a:lumMod val="90000"/>
                </a:schemeClr>
              </a:gs>
            </a:gsLst>
            <a:lin ang="5400000" scaled="1"/>
          </a:gradFill>
          <a:ln w="762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Dedicated!</a:t>
            </a:r>
            <a:endParaRPr lang="en-US" sz="3600" b="1" dirty="0">
              <a:solidFill>
                <a:schemeClr val="tx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C1F2C6-9AC8-4E73-8D07-5EDCA9DA7D2E}"/>
              </a:ext>
            </a:extLst>
          </p:cNvPr>
          <p:cNvSpPr/>
          <p:nvPr/>
        </p:nvSpPr>
        <p:spPr>
          <a:xfrm>
            <a:off x="1899920" y="2941052"/>
            <a:ext cx="4344469" cy="663746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bg2">
                  <a:lumMod val="90000"/>
                </a:schemeClr>
              </a:gs>
            </a:gsLst>
            <a:lin ang="5400000" scaled="1"/>
          </a:gradFill>
          <a:ln w="762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Marching!</a:t>
            </a:r>
            <a:endParaRPr lang="en-US" sz="3600" b="1" dirty="0">
              <a:solidFill>
                <a:schemeClr val="tx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889516-F2F5-46D9-A811-C8E9AAF9A1F0}"/>
              </a:ext>
            </a:extLst>
          </p:cNvPr>
          <p:cNvSpPr/>
          <p:nvPr/>
        </p:nvSpPr>
        <p:spPr>
          <a:xfrm>
            <a:off x="6368178" y="2926294"/>
            <a:ext cx="4344469" cy="663746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bg2">
                  <a:lumMod val="90000"/>
                </a:schemeClr>
              </a:gs>
            </a:gsLst>
            <a:lin ang="5400000" scaled="1"/>
          </a:gradFill>
          <a:ln w="762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Playfair Display" panose="00000500000000000000" pitchFamily="2" charset="0"/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Day &amp; Night!</a:t>
            </a:r>
          </a:p>
          <a:p>
            <a:pPr algn="ctr"/>
            <a:endParaRPr lang="en-US" sz="3600" b="1" dirty="0">
              <a:solidFill>
                <a:schemeClr val="tx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A3A252-E137-4D43-8BA9-321BF35B6A3E}"/>
              </a:ext>
            </a:extLst>
          </p:cNvPr>
          <p:cNvSpPr/>
          <p:nvPr/>
        </p:nvSpPr>
        <p:spPr>
          <a:xfrm>
            <a:off x="4195943" y="3735261"/>
            <a:ext cx="4344469" cy="663746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bg2">
                  <a:lumMod val="90000"/>
                </a:schemeClr>
              </a:gs>
            </a:gsLst>
            <a:lin ang="5400000" scaled="1"/>
          </a:gradFill>
          <a:ln w="762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Playfair Display" panose="00000500000000000000" pitchFamily="2" charset="0"/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Hutt – 2 -3-4</a:t>
            </a:r>
          </a:p>
          <a:p>
            <a:pPr algn="ctr"/>
            <a:endParaRPr lang="en-US" sz="3600" b="1" dirty="0">
              <a:solidFill>
                <a:schemeClr val="tx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69CF75-1ECE-421D-ACEE-2827365DF267}"/>
              </a:ext>
            </a:extLst>
          </p:cNvPr>
          <p:cNvSpPr/>
          <p:nvPr/>
        </p:nvSpPr>
        <p:spPr>
          <a:xfrm>
            <a:off x="4195943" y="4553468"/>
            <a:ext cx="4344469" cy="663746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bg2">
                  <a:lumMod val="90000"/>
                </a:schemeClr>
              </a:gs>
            </a:gsLst>
            <a:lin ang="5400000" scaled="1"/>
          </a:gradFill>
          <a:ln w="762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Playfair Display" panose="00000500000000000000" pitchFamily="2" charset="0"/>
              </a:rPr>
              <a:t>Hutt – 2 -3-4</a:t>
            </a:r>
            <a:endParaRPr lang="en-US" sz="3600" b="1" dirty="0">
              <a:solidFill>
                <a:schemeClr val="tx1"/>
              </a:solidFill>
              <a:latin typeface="Playfair Display" panose="00000500000000000000" pitchFamily="2" charset="0"/>
            </a:endParaRPr>
          </a:p>
        </p:txBody>
      </p:sp>
      <p:pic>
        <p:nvPicPr>
          <p:cNvPr id="2" name="Stomps claps  Beatbox  No Copyright Music By Anwar Amr">
            <a:hlinkClick r:id="" action="ppaction://media"/>
            <a:extLst>
              <a:ext uri="{FF2B5EF4-FFF2-40B4-BE49-F238E27FC236}">
                <a16:creationId xmlns:a16="http://schemas.microsoft.com/office/drawing/2014/main" id="{930B3F78-0AA3-FF42-53CC-333928C47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7288" y="5250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military salute - Clip Art Library">
            <a:extLst>
              <a:ext uri="{FF2B5EF4-FFF2-40B4-BE49-F238E27FC236}">
                <a16:creationId xmlns:a16="http://schemas.microsoft.com/office/drawing/2014/main" id="{46FABB5B-F201-4DB4-9A65-E87FDABEC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551"/>
            <a:ext cx="12192000" cy="694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C31AC1D-6A48-4D5A-9EA8-16A75D63D524}"/>
              </a:ext>
            </a:extLst>
          </p:cNvPr>
          <p:cNvSpPr/>
          <p:nvPr/>
        </p:nvSpPr>
        <p:spPr>
          <a:xfrm>
            <a:off x="2116488" y="698291"/>
            <a:ext cx="8608728" cy="2862597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86000">
                <a:schemeClr val="bg1"/>
              </a:gs>
            </a:gsLst>
            <a:lin ang="5400000" scaled="1"/>
          </a:gradFill>
          <a:ln w="762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Playfair Display" panose="00000500000000000000" pitchFamily="2" charset="0"/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I’ve been doing what I’ve been told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This marching is getting old!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Feet Hurt!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Time for Bed!</a:t>
            </a:r>
          </a:p>
          <a:p>
            <a:pPr algn="ctr"/>
            <a:endParaRPr lang="en-US" sz="3600" b="1" dirty="0">
              <a:solidFill>
                <a:schemeClr val="tx1"/>
              </a:solidFill>
              <a:latin typeface="Playfair Display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805CCD-4CCF-4BE6-B243-BFD0F2F32CCE}"/>
              </a:ext>
            </a:extLst>
          </p:cNvPr>
          <p:cNvSpPr/>
          <p:nvPr/>
        </p:nvSpPr>
        <p:spPr>
          <a:xfrm>
            <a:off x="2224772" y="4728410"/>
            <a:ext cx="8392160" cy="1076984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bg2">
                  <a:lumMod val="90000"/>
                </a:schemeClr>
              </a:gs>
            </a:gsLst>
            <a:lin ang="5400000" scaled="1"/>
          </a:gradFill>
          <a:ln w="762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Sound Off – 1- 2 – Echo!</a:t>
            </a:r>
            <a:endParaRPr lang="en-US" sz="3600" b="1" dirty="0">
              <a:solidFill>
                <a:schemeClr val="tx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AD1FE6E-DE3A-4253-BFFC-FA9797D91815}"/>
              </a:ext>
            </a:extLst>
          </p:cNvPr>
          <p:cNvSpPr/>
          <p:nvPr/>
        </p:nvSpPr>
        <p:spPr>
          <a:xfrm>
            <a:off x="264695" y="1130968"/>
            <a:ext cx="1563036" cy="1431758"/>
          </a:xfrm>
          <a:prstGeom prst="ellipse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Playfair Display" panose="00000500000000000000" pitchFamily="2" charset="0"/>
              </a:rPr>
              <a:t>B</a:t>
            </a:r>
          </a:p>
        </p:txBody>
      </p:sp>
      <p:pic>
        <p:nvPicPr>
          <p:cNvPr id="2050" name="Picture 2" descr="1,000+ Soldiers Marching Illustrations, Royalty-Free Vector Graphics &amp; Clip  Art - iStock | Soldiers marching vector, Us soldiers marching, U.s.  soldiers marching">
            <a:extLst>
              <a:ext uri="{FF2B5EF4-FFF2-40B4-BE49-F238E27FC236}">
                <a16:creationId xmlns:a16="http://schemas.microsoft.com/office/drawing/2014/main" id="{0E129426-D954-4271-9C46-FADB223F2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6" b="96545" l="2451" r="95752">
                        <a14:foregroundMark x1="34967" y1="14203" x2="40196" y2="9597"/>
                        <a14:foregroundMark x1="36601" y1="5374" x2="31863" y2="5374"/>
                        <a14:foregroundMark x1="32680" y1="1727" x2="32680" y2="1727"/>
                        <a14:foregroundMark x1="91176" y1="14779" x2="91176" y2="14779"/>
                        <a14:foregroundMark x1="93137" y1="53935" x2="93137" y2="53935"/>
                        <a14:foregroundMark x1="95915" y1="58925" x2="95915" y2="58925"/>
                        <a14:foregroundMark x1="13889" y1="87140" x2="4085" y2="89827"/>
                        <a14:foregroundMark x1="4085" y1="89827" x2="2614" y2="88868"/>
                        <a14:foregroundMark x1="10621" y1="91939" x2="11928" y2="92131"/>
                        <a14:foregroundMark x1="43627" y1="89443" x2="43464" y2="88484"/>
                        <a14:foregroundMark x1="45915" y1="92131" x2="47876" y2="91171"/>
                        <a14:foregroundMark x1="42484" y1="93090" x2="41993" y2="93474"/>
                        <a14:foregroundMark x1="40359" y1="94818" x2="38072" y2="95777"/>
                        <a14:foregroundMark x1="82295" y1="31690" x2="85294" y2="24760"/>
                        <a14:foregroundMark x1="60131" y1="82917" x2="80217" y2="36494"/>
                        <a14:foregroundMark x1="85294" y1="24760" x2="79739" y2="10173"/>
                        <a14:foregroundMark x1="79739" y1="10173" x2="77288" y2="9597"/>
                        <a14:foregroundMark x1="70261" y1="41843" x2="61601" y2="49712"/>
                        <a14:foregroundMark x1="61601" y1="49712" x2="56536" y2="52207"/>
                        <a14:foregroundMark x1="61601" y1="47025" x2="61765" y2="47409"/>
                        <a14:foregroundMark x1="61765" y1="45681" x2="57680" y2="48560"/>
                        <a14:foregroundMark x1="83663" y1="91384" x2="83007" y2="96353"/>
                        <a14:foregroundMark x1="84000" y1="88837" x2="83844" y2="90019"/>
                        <a14:foregroundMark x1="84477" y1="85221" x2="84237" y2="87037"/>
                        <a14:foregroundMark x1="83007" y1="96353" x2="82680" y2="96545"/>
                        <a14:backgroundMark x1="83660" y1="90403" x2="83660" y2="90403"/>
                        <a14:backgroundMark x1="83660" y1="90211" x2="83660" y2="89060"/>
                        <a14:backgroundMark x1="83987" y1="90979" x2="83170" y2="90019"/>
                        <a14:backgroundMark x1="81209" y1="34933" x2="80556" y2="36660"/>
                        <a14:backgroundMark x1="82680" y1="33973" x2="81863" y2="33013"/>
                        <a14:backgroundMark x1="81046" y1="34933" x2="81373" y2="33205"/>
                        <a14:backgroundMark x1="80392" y1="35893" x2="81863" y2="33013"/>
                        <a14:backgroundMark x1="82843" y1="33205" x2="82026" y2="32246"/>
                        <a14:backgroundMark x1="82190" y1="32054" x2="82190" y2="32054"/>
                        <a14:backgroundMark x1="82516" y1="31862" x2="82516" y2="31862"/>
                        <a14:backgroundMark x1="82516" y1="32246" x2="81863" y2="31862"/>
                        <a14:backgroundMark x1="82190" y1="32054" x2="82190" y2="31478"/>
                        <a14:backgroundMark x1="83660" y1="90019" x2="83987" y2="87908"/>
                        <a14:backgroundMark x1="83987" y1="90019" x2="83987" y2="90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1" y="3742893"/>
            <a:ext cx="3580397" cy="304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663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military salute - Clip Art Library">
            <a:extLst>
              <a:ext uri="{FF2B5EF4-FFF2-40B4-BE49-F238E27FC236}">
                <a16:creationId xmlns:a16="http://schemas.microsoft.com/office/drawing/2014/main" id="{408D69A2-FB60-4643-93D4-9797424CC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551"/>
            <a:ext cx="12192000" cy="694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AD9BE6-F85F-4B94-8E70-77B996ED1B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" t="24938" r="50819" b="54539"/>
          <a:stretch/>
        </p:blipFill>
        <p:spPr>
          <a:xfrm>
            <a:off x="6144126" y="899357"/>
            <a:ext cx="5406192" cy="1305425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8F11DE-AD10-42B0-A38B-C903571C88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24750" r="857" b="54728"/>
          <a:stretch/>
        </p:blipFill>
        <p:spPr>
          <a:xfrm>
            <a:off x="438649" y="899357"/>
            <a:ext cx="5406191" cy="1305425"/>
          </a:xfrm>
          <a:prstGeom prst="rect">
            <a:avLst/>
          </a:prstGeom>
          <a:ln w="762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8E4BC1-6A65-46C0-841A-244F97DC7E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63" t="74777" r="693" b="4701"/>
          <a:stretch/>
        </p:blipFill>
        <p:spPr>
          <a:xfrm>
            <a:off x="486776" y="3128205"/>
            <a:ext cx="5406191" cy="13054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Hexagon 13">
            <a:extLst>
              <a:ext uri="{FF2B5EF4-FFF2-40B4-BE49-F238E27FC236}">
                <a16:creationId xmlns:a16="http://schemas.microsoft.com/office/drawing/2014/main" id="{5297DDEC-30E2-40F8-A7AE-B6BFCB5BEFCC}"/>
              </a:ext>
            </a:extLst>
          </p:cNvPr>
          <p:cNvSpPr/>
          <p:nvPr/>
        </p:nvSpPr>
        <p:spPr>
          <a:xfrm>
            <a:off x="276726" y="114300"/>
            <a:ext cx="1215190" cy="685800"/>
          </a:xfrm>
          <a:prstGeom prst="hexag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7514F9A-5B99-4016-BF14-ADC966F77E99}"/>
              </a:ext>
            </a:extLst>
          </p:cNvPr>
          <p:cNvSpPr/>
          <p:nvPr/>
        </p:nvSpPr>
        <p:spPr>
          <a:xfrm>
            <a:off x="5844841" y="114300"/>
            <a:ext cx="1215190" cy="685800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97BF3271-3BBD-4A58-BA2A-3CAA3F2D916E}"/>
              </a:ext>
            </a:extLst>
          </p:cNvPr>
          <p:cNvSpPr/>
          <p:nvPr/>
        </p:nvSpPr>
        <p:spPr>
          <a:xfrm>
            <a:off x="276726" y="2376236"/>
            <a:ext cx="1215190" cy="685800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F8653446-1A61-4B34-8EED-11FAD7BE0409}"/>
              </a:ext>
            </a:extLst>
          </p:cNvPr>
          <p:cNvSpPr/>
          <p:nvPr/>
        </p:nvSpPr>
        <p:spPr>
          <a:xfrm>
            <a:off x="5892967" y="2367212"/>
            <a:ext cx="1215190" cy="685800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11495F74-83BC-41FD-AB4D-7A0C0518D665}"/>
              </a:ext>
            </a:extLst>
          </p:cNvPr>
          <p:cNvSpPr/>
          <p:nvPr/>
        </p:nvSpPr>
        <p:spPr>
          <a:xfrm>
            <a:off x="276726" y="4520860"/>
            <a:ext cx="1215190" cy="685800"/>
          </a:xfrm>
          <a:prstGeom prst="hexagon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20981FAA-FD84-4EBF-B1A5-D6BE25C069BE}"/>
              </a:ext>
            </a:extLst>
          </p:cNvPr>
          <p:cNvSpPr/>
          <p:nvPr/>
        </p:nvSpPr>
        <p:spPr>
          <a:xfrm>
            <a:off x="5892967" y="4532884"/>
            <a:ext cx="1215190" cy="685800"/>
          </a:xfrm>
          <a:prstGeom prst="hexagon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37A2779-D2BD-4655-8844-C35C421569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55" t="49107" r="898" b="6964"/>
          <a:stretch/>
        </p:blipFill>
        <p:spPr>
          <a:xfrm>
            <a:off x="6096000" y="5206660"/>
            <a:ext cx="5502444" cy="1479884"/>
          </a:xfrm>
          <a:prstGeom prst="rect">
            <a:avLst/>
          </a:prstGeom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15308A-DAE4-4FBA-89C6-89928AF7C4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63" t="74777" r="693" b="4701"/>
          <a:stretch/>
        </p:blipFill>
        <p:spPr>
          <a:xfrm>
            <a:off x="6131255" y="3135733"/>
            <a:ext cx="5406191" cy="1305426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83B2153-4CE6-4070-8C51-B9AD72B5E0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" t="24938" r="50819" b="54539"/>
          <a:stretch/>
        </p:blipFill>
        <p:spPr>
          <a:xfrm>
            <a:off x="438649" y="5305930"/>
            <a:ext cx="5406192" cy="1305425"/>
          </a:xfrm>
          <a:prstGeom prst="rect">
            <a:avLst/>
          </a:prstGeom>
          <a:ln w="762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8595D7-6847-4405-881A-42251E0ED9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4050" y="5420479"/>
            <a:ext cx="1123950" cy="1076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B9355A-AF7D-430C-866A-2CCA154EDD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5016" y="5480498"/>
            <a:ext cx="1047750" cy="990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BE63D24-6701-4367-A06B-26A33CD46A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5045" y="3255285"/>
            <a:ext cx="1123950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1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ilitary salute - Clip Art Library">
            <a:extLst>
              <a:ext uri="{FF2B5EF4-FFF2-40B4-BE49-F238E27FC236}">
                <a16:creationId xmlns:a16="http://schemas.microsoft.com/office/drawing/2014/main" id="{2408795A-52F7-4363-9C54-E0897381B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551"/>
            <a:ext cx="12192000" cy="694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C98C80-B437-A3FC-3C1E-67E3DF647E2F}"/>
              </a:ext>
            </a:extLst>
          </p:cNvPr>
          <p:cNvSpPr/>
          <p:nvPr/>
        </p:nvSpPr>
        <p:spPr>
          <a:xfrm>
            <a:off x="2008204" y="368499"/>
            <a:ext cx="8392160" cy="1076984"/>
          </a:xfrm>
          <a:prstGeom prst="rect">
            <a:avLst/>
          </a:prstGeom>
          <a:gradFill>
            <a:gsLst>
              <a:gs pos="30000">
                <a:schemeClr val="accent6">
                  <a:lumMod val="20000"/>
                  <a:lumOff val="8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762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Marching on this Picnic Day</a:t>
            </a:r>
            <a:endParaRPr lang="en-US" sz="3600" b="1" dirty="0">
              <a:solidFill>
                <a:schemeClr val="tx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31AC1D-6A48-4D5A-9EA8-16A75D63D524}"/>
              </a:ext>
            </a:extLst>
          </p:cNvPr>
          <p:cNvSpPr/>
          <p:nvPr/>
        </p:nvSpPr>
        <p:spPr>
          <a:xfrm>
            <a:off x="1899920" y="1997701"/>
            <a:ext cx="8608728" cy="2862597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86000">
                <a:schemeClr val="bg1"/>
              </a:gs>
            </a:gsLst>
            <a:lin ang="5400000" scaled="1"/>
          </a:gradFill>
          <a:ln w="762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Thankful for you all today!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805CCD-4CCF-4BE6-B243-BFD0F2F32CCE}"/>
              </a:ext>
            </a:extLst>
          </p:cNvPr>
          <p:cNvSpPr/>
          <p:nvPr/>
        </p:nvSpPr>
        <p:spPr>
          <a:xfrm>
            <a:off x="2008204" y="5412517"/>
            <a:ext cx="8392160" cy="1076984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bg2">
                  <a:lumMod val="90000"/>
                </a:schemeClr>
              </a:gs>
            </a:gsLst>
            <a:lin ang="5400000" scaled="1"/>
          </a:gradFill>
          <a:ln w="762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Atten-</a:t>
            </a:r>
            <a:r>
              <a:rPr lang="en-US" sz="3600" b="1" dirty="0" err="1">
                <a:solidFill>
                  <a:schemeClr val="tx1"/>
                </a:solidFill>
                <a:latin typeface="Playfair Display" panose="00000500000000000000" pitchFamily="2" charset="0"/>
              </a:rPr>
              <a:t>tion</a:t>
            </a:r>
            <a:r>
              <a:rPr lang="en-US" sz="36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Salute</a:t>
            </a:r>
            <a:endParaRPr lang="en-US" sz="3600" b="1" dirty="0">
              <a:solidFill>
                <a:schemeClr val="tx1"/>
              </a:solidFill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014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670</Words>
  <Application>Microsoft Office PowerPoint</Application>
  <PresentationFormat>Widescreen</PresentationFormat>
  <Paragraphs>165</Paragraphs>
  <Slides>17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Bahnschrift SemiLight</vt:lpstr>
      <vt:lpstr>Calibri</vt:lpstr>
      <vt:lpstr>Calibri Light</vt:lpstr>
      <vt:lpstr>Playfair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Scarpone, Michael</dc:creator>
  <cp:lastModifiedBy>Scarpone, Michael</cp:lastModifiedBy>
  <cp:revision>10</cp:revision>
  <dcterms:created xsi:type="dcterms:W3CDTF">2024-04-17T12:12:49Z</dcterms:created>
  <dcterms:modified xsi:type="dcterms:W3CDTF">2024-04-17T15:39:59Z</dcterms:modified>
</cp:coreProperties>
</file>